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rels" ContentType="application/vnd.openxmlformats-package.relationships+xml"/>
  <Default Extension="jpeg" ContentType="image/jpe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0" r:id="rId3"/>
    <p:sldId id="272" r:id="rId4"/>
    <p:sldId id="269" r:id="rId5"/>
    <p:sldId id="266" r:id="rId6"/>
    <p:sldId id="273" r:id="rId7"/>
    <p:sldId id="268" r:id="rId8"/>
    <p:sldId id="267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Patrick Griffith" initials="PG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16" autoAdjust="0"/>
    <p:restoredTop sz="94737" autoAdjust="0"/>
  </p:normalViewPr>
  <p:slideViewPr>
    <p:cSldViewPr>
      <p:cViewPr>
        <p:scale>
          <a:sx n="90" d="100"/>
          <a:sy n="90" d="100"/>
        </p:scale>
        <p:origin x="-440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2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ommentAuthors" Target="commentAuthors.xml"/><Relationship Id="rId8" Type="http://schemas.openxmlformats.org/officeDocument/2006/relationships/slide" Target="slides/slide7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12" Type="http://schemas.openxmlformats.org/officeDocument/2006/relationships/printerSettings" Target="printerSettings/printerSettings1.bin"/><Relationship Id="rId17" Type="http://schemas.openxmlformats.org/officeDocument/2006/relationships/tableStyles" Target="tableStyles.xml"/><Relationship Id="rId7" Type="http://schemas.openxmlformats.org/officeDocument/2006/relationships/slide" Target="slides/slide6.xml"/><Relationship Id="rId16" Type="http://schemas.openxmlformats.org/officeDocument/2006/relationships/theme" Target="theme/theme1.xml"/><Relationship Id="rId2" Type="http://schemas.openxmlformats.org/officeDocument/2006/relationships/slide" Target="slides/slide1.xml"/><Relationship Id="rId20" Type="http://schemas.openxmlformats.org/officeDocument/2006/relationships/customXml" Target="../customXml/item3.xml"/><Relationship Id="rId1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2.xml"/><Relationship Id="rId1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84C61F2-D830-4D40-8ABD-53AACCC68C0F}" type="datetimeFigureOut">
              <a:rPr lang="en-US"/>
              <a:pPr>
                <a:defRPr/>
              </a:pPr>
              <a:t>8/23/12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C10F411-8E0C-4FAC-8A08-57C9E9FD04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3117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A3136E-6933-4678-B2A9-88B3973A1049}" type="datetimeFigureOut">
              <a:rPr lang="en-US" smtClean="0"/>
              <a:pPr/>
              <a:t>8/23/12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040567-4F6F-455C-AB25-60D294550B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16677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wmf"/><Relationship Id="rId3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2.w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05F72B-5421-41A3-BF54-11058068B1F5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48BC4B-370F-4DDB-8C15-7EF6F20DC1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7" name="Picture 1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3042"/>
            <a:ext cx="956310" cy="8820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 descr="C:\Users\CROSSR~1\AppData\Local\Temp\CrossRoads Logo with Slogan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53536" y="228600"/>
            <a:ext cx="1881505" cy="499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30C814-B31A-4C34-A437-49E370C95234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335341-18E5-4DE2-80AB-3CEE97E8B8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46F28A-97F9-4DE2-AFCA-130E1FED11E8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517345-7919-41EB-BD09-33C204304C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A05EAB-FFD4-40F1-8879-841EAAAB5107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29A1FB-5EB3-4A82-B431-DC18A2D9E3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96715"/>
            <a:ext cx="1881505" cy="499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4818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89E97C-2251-4755-B660-90928E32A67A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4B84FA-4576-4F83-B33B-E96E18E7F8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272ABA-67E2-4450-A8E5-7E0E802C4181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11C71B-88A2-4EE4-B772-E5B7FC7E2B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97A463-903D-49F9-A168-11CD509E8C79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634F78-BF51-436F-96DD-7388A35130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89B468-22B8-4EB2-B1D1-09DD519EB74F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6AA80-3892-46EC-AC49-C0923290ACE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279F5F-5F4C-4237-9508-8CA0E134DB23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EFD076-1D47-4F40-A4E8-2E56CC983F7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E87A32-DBF0-4389-A5F0-6AD3C9A381A7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7BE94-7E04-431B-85BC-7CBD1A77D2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9BE072-B175-4180-B048-4D693150F914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66D1AC-783E-4428-89E4-112D890733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71F5559-5D91-42FF-ACD8-8108DC01D58A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Module 3: Session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4B5E820-8823-41D8-AC75-7498267F56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VALUE FOR MONEY AND BUSINESS PERFORMANCE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Module 3: Session 5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B5E337-B7E1-44EE-8365-104BDF3DAE6D}" type="datetime1">
              <a:rPr lang="en-US" smtClean="0"/>
              <a:pPr>
                <a:defRPr/>
              </a:pPr>
              <a:t>8/23/12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Module 3: Session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48BC4B-370F-4DDB-8C15-7EF6F20DC1C7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To emphasize value for money issues in road construction;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To create awareness of quality assurance standards;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To set Key Performance Indicators  (KPIs).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Session objectives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6149D2-9131-4F39-9A43-24182E6DA337}" type="datetime1">
              <a:rPr lang="en-US" smtClean="0"/>
              <a:pPr>
                <a:defRPr/>
              </a:pPr>
              <a:t>8/23/12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Module 3: Session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29A1FB-5EB3-4A82-B431-DC18A2D9E39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Value for money consciousness / lifestyle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Strive to deliver</a:t>
            </a:r>
          </a:p>
          <a:p>
            <a:pPr marL="759143" lvl="1" indent="-457200">
              <a:buFont typeface="Wingdings" charset="2"/>
              <a:buChar char="§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Economy</a:t>
            </a:r>
          </a:p>
          <a:p>
            <a:pPr marL="759143" lvl="1" indent="-457200">
              <a:buFont typeface="Wingdings" charset="2"/>
              <a:buChar char="§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Quality</a:t>
            </a:r>
          </a:p>
          <a:p>
            <a:pPr marL="759143" lvl="1" indent="-457200">
              <a:buFont typeface="Wingdings" charset="2"/>
              <a:buChar char="§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Timeliness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Evaluate output and outcome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A05EAB-FFD4-40F1-8879-841EAAAB5107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29A1FB-5EB3-4A82-B431-DC18A2D9E39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252728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Value for money</a:t>
            </a:r>
            <a:br>
              <a:rPr lang="en-GB" sz="3600" b="1" dirty="0" smtClean="0">
                <a:latin typeface="Arial" pitchFamily="34" charset="0"/>
                <a:cs typeface="Arial" pitchFamily="34" charset="0"/>
              </a:rPr>
            </a:b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 (VFM) revisited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742950" indent="-74295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Delivering of output and outcome for who? </a:t>
            </a:r>
          </a:p>
          <a:p>
            <a:pPr marL="816293" lvl="1" indent="-514350">
              <a:buFont typeface="Wingdings" pitchFamily="2" charset="2"/>
              <a:buChar char="q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Community </a:t>
            </a:r>
          </a:p>
          <a:p>
            <a:pPr marL="1428750" lvl="3" indent="-514350">
              <a:buFont typeface="Wingdings" pitchFamily="2" charset="2"/>
              <a:buChar char="§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Shoddy work?</a:t>
            </a:r>
          </a:p>
          <a:p>
            <a:pPr marL="1428750" lvl="3" indent="-514350">
              <a:buFont typeface="Wingdings" pitchFamily="2" charset="2"/>
              <a:buChar char="§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Hazards of construction?                     </a:t>
            </a:r>
          </a:p>
          <a:p>
            <a:pPr marL="816293" lvl="1" indent="-514350">
              <a:buFont typeface="Wingdings" pitchFamily="2" charset="2"/>
              <a:buChar char="q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Contractor</a:t>
            </a:r>
          </a:p>
          <a:p>
            <a:pPr marL="1428750" lvl="3" indent="-514350">
              <a:buFont typeface="Wingdings" pitchFamily="2" charset="2"/>
              <a:buChar char="§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Repeat jobs?</a:t>
            </a:r>
          </a:p>
          <a:p>
            <a:pPr marL="1428750" lvl="3" indent="-514350">
              <a:buFont typeface="Wingdings" pitchFamily="2" charset="2"/>
              <a:buChar char="§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Better profitability?</a:t>
            </a:r>
          </a:p>
          <a:p>
            <a:pPr marL="1428750" lvl="3" indent="-514350">
              <a:buFont typeface="Wingdings" pitchFamily="2" charset="2"/>
              <a:buChar char="§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Reputation? </a:t>
            </a:r>
          </a:p>
          <a:p>
            <a:pPr marL="816293" lvl="1" indent="-514350">
              <a:buFont typeface="Wingdings" pitchFamily="2" charset="2"/>
              <a:buChar char="q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Government – Specifications?; Popularity?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12838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Value for money (VFM)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62F950-6BDE-4A22-82AD-9940FA29754C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29A1FB-5EB3-4A82-B431-DC18A2D9E39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7408333" cy="4038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Production – Works volume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On time – Unit workload per day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On budget – Standard Unit Cost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Equipment – Output/day, consumption/Hr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Employees – Output per person per day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Investment – ROI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Solvency – Liquidity and quick ratios</a:t>
            </a:r>
          </a:p>
        </p:txBody>
      </p:sp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Key Performance Indicators 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87615D-EE3C-4958-B01A-64EF0472BBE1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Module 3: Session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29A1FB-5EB3-4A82-B431-DC18A2D9E39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Intended to ensuring best value for client in terms of processes and output. Quality standards should be set depending on nature of road works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A05EAB-FFD4-40F1-8879-841EAAAB5107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29A1FB-5EB3-4A82-B431-DC18A2D9E39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Quality assurance strategy 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864096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Cont’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ECCD7-35E6-4136-99E7-4FA57E6A58A9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29A1FB-5EB3-4A82-B431-DC18A2D9E39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 rtlCol="0">
            <a:normAutofit/>
          </a:bodyPr>
          <a:lstStyle/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Unit of output mix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Customer service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Process time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Manpower skills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Supervision and approval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Inspection  and testing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Design and implementation planning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Quality measurement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Safety and health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Equipment functionality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Nature of technology</a:t>
            </a:r>
          </a:p>
        </p:txBody>
      </p:sp>
      <p:sp>
        <p:nvSpPr>
          <p:cNvPr id="9" name="Rectangle 8"/>
          <p:cNvSpPr/>
          <p:nvPr/>
        </p:nvSpPr>
        <p:spPr>
          <a:xfrm>
            <a:off x="1071538" y="1071546"/>
            <a:ext cx="72866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2800" dirty="0" smtClean="0"/>
              <a:t>Such standards will include</a:t>
            </a:r>
            <a:r>
              <a:rPr lang="en-US" dirty="0" smtClean="0"/>
              <a:t>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Group Discussions </a:t>
            </a:r>
            <a:endParaRPr lang="en-US" sz="26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Identify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stakeholders in road construction and state their perception of value for money;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List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tactics you can use to ensure quality control without compromising profitability;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Identify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quality assurance challenges in road construction and state how quality service impacts business growth;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Discuss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advantages and disadvantages of a high quality business strategy;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Discuss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 factors that lead to compromising value for money delivery.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928167-0752-41B2-8FEC-9119026EF4B7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29A1FB-5EB3-4A82-B431-DC18A2D9E39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Group Activity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BA1C07-20ED-48C4-B84C-E51631DCA6F0}"/>
</file>

<file path=customXml/itemProps2.xml><?xml version="1.0" encoding="utf-8"?>
<ds:datastoreItem xmlns:ds="http://schemas.openxmlformats.org/officeDocument/2006/customXml" ds:itemID="{13ED4566-C64A-44BA-8895-D2BEC5D79162}"/>
</file>

<file path=customXml/itemProps3.xml><?xml version="1.0" encoding="utf-8"?>
<ds:datastoreItem xmlns:ds="http://schemas.openxmlformats.org/officeDocument/2006/customXml" ds:itemID="{C8C83D6E-A7EB-4BEE-968E-6191A13130A7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1561</TotalTime>
  <Words>340</Words>
  <Application>Microsoft Office PowerPoint</Application>
  <PresentationFormat>On-screen Show (4:3)</PresentationFormat>
  <Paragraphs>82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Waveform</vt:lpstr>
      <vt:lpstr>Module 3: Session 5</vt:lpstr>
      <vt:lpstr>Session objectives</vt:lpstr>
      <vt:lpstr>Value for money  (VFM) revisited</vt:lpstr>
      <vt:lpstr>Value for money (VFM)</vt:lpstr>
      <vt:lpstr>Key Performance Indicators  </vt:lpstr>
      <vt:lpstr>Quality assurance strategy </vt:lpstr>
      <vt:lpstr>Cont’</vt:lpstr>
      <vt:lpstr>Group Activity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in Financial and Business Management for Road Construction</dc:title>
  <dc:creator>Ssemmanda</dc:creator>
  <cp:keywords>TRT010</cp:keywords>
  <cp:lastModifiedBy>Patrick Griffith</cp:lastModifiedBy>
  <cp:revision>134</cp:revision>
  <dcterms:created xsi:type="dcterms:W3CDTF">2012-08-23T10:31:33Z</dcterms:created>
  <dcterms:modified xsi:type="dcterms:W3CDTF">2012-08-23T10:37:46Z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0x010100DA7FBBE45A02FF43B2DB012F633F9BF5</vt:lpwstr>
  </property>
</Properties>
</file>