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7" Type="http://schemas.openxmlformats.org/officeDocument/2006/relationships/slide" Target="slides/slide6.xml"/><Relationship Id="rId16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openxmlformats.org/officeDocument/2006/relationships/customXml" Target="../customXml/item3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2B9FB-8889-4A5E-9A59-D7EB1C2C8AEC}" type="datetimeFigureOut">
              <a:rPr lang="en-US" smtClean="0"/>
              <a:pPr/>
              <a:t>11/7/12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28143-7E6E-4F5B-A201-8E792440B9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6695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52BD-E9D7-4E52-8910-428E6D7B0E1E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2495" y="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A343-5574-4F1C-8A24-C2197C140AE8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98B6-3F3A-40CA-8EB2-B78F9C4EA981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3AD2-A26A-4533-9D28-1E71FBA6C2F2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9795" y="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316C-C42E-40EF-B155-1F10BA5D3CCE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AA75-DBDB-4AE3-89FF-179760DED8C0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7DBD-D411-4BF8-B5C4-516C0AA9669F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A3C-6624-4F66-BA78-76A4CF3C4DCB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D7E57-4AF7-4E35-9480-32E555CA0183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029A-A487-4CFA-A9BE-BC86B89772D3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B2E6A-EEAD-4C44-8A55-0ED0CE6E95DB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0B450F-CC7F-4147-875F-4B54E5D2E77D}" type="datetime1">
              <a:rPr lang="en-US" smtClean="0"/>
              <a:pPr/>
              <a:t>11/7/12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D1752B-5616-4CE3-9B87-2D36F6DF688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ROLE PLAY BETWEEN BANKER AND ENTREPRENEUR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Module Five: Session Six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44" b="1" dirty="0"/>
              <a:t>Step 5 - Discussion</a:t>
            </a:r>
            <a:r>
              <a:rPr lang="en-US" sz="4444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 evaluation of the presentation of the entrepreneur is conducted with the audience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A general discussion of whether or not the loan </a:t>
            </a:r>
            <a:r>
              <a:rPr lang="en-US" dirty="0" smtClean="0"/>
              <a:t>to </a:t>
            </a:r>
            <a:r>
              <a:rPr lang="en-US" dirty="0"/>
              <a:t>be granted is held.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audience is quizzed on what they thought that the entrepreneur did right and wrong during the role play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A general discussion of the factors used in the evaluation </a:t>
            </a:r>
            <a:r>
              <a:rPr lang="en-US" dirty="0" smtClean="0"/>
              <a:t>to be  </a:t>
            </a:r>
            <a:r>
              <a:rPr lang="en-US" dirty="0"/>
              <a:t>held with the audience.</a:t>
            </a:r>
          </a:p>
          <a:p>
            <a:pPr algn="just"/>
            <a:r>
              <a:rPr lang="en-US" dirty="0"/>
              <a:t>A briefing of the results from the audience is </a:t>
            </a:r>
            <a:r>
              <a:rPr lang="en-US" dirty="0" smtClean="0"/>
              <a:t>held.</a:t>
            </a:r>
          </a:p>
          <a:p>
            <a:pPr algn="just"/>
            <a:r>
              <a:rPr lang="en-US" dirty="0" smtClean="0"/>
              <a:t>Generally</a:t>
            </a:r>
            <a:r>
              <a:rPr lang="en-US" dirty="0"/>
              <a:t>, a guideline for the evaluation is that the entrepreneur should receive a </a:t>
            </a:r>
            <a:r>
              <a:rPr lang="en-US" b="1" dirty="0"/>
              <a:t>total score of 75</a:t>
            </a:r>
            <a:r>
              <a:rPr lang="en-US" dirty="0"/>
              <a:t>, which is an average score of 5(good) on </a:t>
            </a:r>
            <a:r>
              <a:rPr lang="en-US" b="1" dirty="0"/>
              <a:t>the fifteen factors</a:t>
            </a:r>
            <a:r>
              <a:rPr lang="en-US" dirty="0"/>
              <a:t> used in the analysis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TRAINING OBJECTIVE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Presentation and Evaluation of a loan application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Training outcome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the session trainees should be </a:t>
            </a:r>
            <a:r>
              <a:rPr lang="en-GB" dirty="0"/>
              <a:t>able to present an application for a loan to a banker and able to defend 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61288"/>
          </a:xfrm>
        </p:spPr>
        <p:txBody>
          <a:bodyPr>
            <a:normAutofit fontScale="90000"/>
          </a:bodyPr>
          <a:lstStyle/>
          <a:p>
            <a:r>
              <a:rPr lang="en-US" sz="4444" b="1" dirty="0"/>
              <a:t>THE ROLE PLAY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exercise </a:t>
            </a:r>
            <a:r>
              <a:rPr lang="en-US" dirty="0"/>
              <a:t>will involve the process of obtaining a bank loan by an entrepreneur.</a:t>
            </a:r>
          </a:p>
          <a:p>
            <a:r>
              <a:rPr lang="en-US" dirty="0"/>
              <a:t>Review of the basics of a loan application, the banker's analysis of the loan application, and the owner's analysis of the loan agreement.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44" dirty="0"/>
              <a:t>Step 1 - Preliminary Step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Two individuals will play the roles of the banker and the entrepreneur for the exercise. </a:t>
            </a:r>
          </a:p>
          <a:p>
            <a:pPr lvl="0"/>
            <a:r>
              <a:rPr lang="en-US" dirty="0"/>
              <a:t>The banker and the entrepreneur will be provided with role sheets, and briefed on the purpose of the exercise. (see appendix 1)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44" b="1" dirty="0"/>
              <a:t>Step 2 - Introduction</a:t>
            </a:r>
            <a:r>
              <a:rPr lang="en-US" sz="4444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/>
              <a:t>The audience is briefed on the process of how a business is formed and operates.</a:t>
            </a:r>
          </a:p>
          <a:p>
            <a:pPr lvl="0" algn="just"/>
            <a:r>
              <a:rPr lang="en-US" dirty="0"/>
              <a:t>Emphasis </a:t>
            </a:r>
            <a:r>
              <a:rPr lang="en-US" dirty="0" smtClean="0"/>
              <a:t>to be  </a:t>
            </a:r>
            <a:r>
              <a:rPr lang="en-US" dirty="0"/>
              <a:t>placed on the need of entrepreneurs to obtain money to finance their business concept.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Contd.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en-US" dirty="0"/>
              <a:t>The audience is informed that they will see a demonstration of the process of obtaining a loan from a bank by witnessing a role play. </a:t>
            </a:r>
          </a:p>
          <a:p>
            <a:pPr lvl="0" algn="just"/>
            <a:r>
              <a:rPr lang="en-US" dirty="0"/>
              <a:t>The audience will play the role of the </a:t>
            </a:r>
            <a:r>
              <a:rPr lang="en-US" b="1" dirty="0"/>
              <a:t>Business Loan Committee</a:t>
            </a:r>
            <a:r>
              <a:rPr lang="en-US" dirty="0"/>
              <a:t> to assist the banker in the decision of whether or not to grant the loan request. </a:t>
            </a:r>
          </a:p>
          <a:p>
            <a:pPr lvl="0" algn="just"/>
            <a:r>
              <a:rPr lang="en-US" dirty="0"/>
              <a:t>The audience is provided with financial projections or a business plan </a:t>
            </a:r>
          </a:p>
          <a:p>
            <a:pPr lvl="0" algn="just"/>
            <a:r>
              <a:rPr lang="en-US" dirty="0"/>
              <a:t>The factors to be considered in making the loan decision are reviewed with the audience </a:t>
            </a:r>
            <a:r>
              <a:rPr lang="en-US" b="1" dirty="0"/>
              <a:t>(see Appendix 2).</a:t>
            </a:r>
            <a:r>
              <a:rPr lang="en-US" dirty="0"/>
              <a:t> </a:t>
            </a:r>
          </a:p>
          <a:p>
            <a:pPr lvl="0" algn="just"/>
            <a:r>
              <a:rPr lang="en-US" dirty="0"/>
              <a:t>The rating scale  will be used to evaluate the loan candidate (</a:t>
            </a:r>
            <a:r>
              <a:rPr lang="en-US" b="1" dirty="0"/>
              <a:t>see Appendix 4), is a standard </a:t>
            </a:r>
            <a:r>
              <a:rPr lang="en-US" b="1" dirty="0" smtClean="0"/>
              <a:t>5-point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44" dirty="0"/>
              <a:t>Step 3 - The Role Play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role play between the banker and the entrepreneur proceeds for about 15-20 minutes.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banker </a:t>
            </a:r>
            <a:r>
              <a:rPr lang="en-US" dirty="0" smtClean="0"/>
              <a:t> </a:t>
            </a:r>
            <a:r>
              <a:rPr lang="en-US" dirty="0"/>
              <a:t>to elicit the information which she/he feels is necessary to evaluate the entrepreneur's business concept.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entrepreneur attempts to convince the banker of the worthiness of his/her business concept to obtain a bank loan.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Step 4 - Audience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The audience </a:t>
            </a:r>
            <a:r>
              <a:rPr lang="en-US" dirty="0" smtClean="0"/>
              <a:t>to evaluate </a:t>
            </a:r>
            <a:r>
              <a:rPr lang="en-US" dirty="0"/>
              <a:t>the entrepreneur's presentation on the evaluation form (see Appendix 4).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evaluation sheets </a:t>
            </a:r>
            <a:r>
              <a:rPr lang="en-US" dirty="0" smtClean="0"/>
              <a:t>to be </a:t>
            </a:r>
            <a:r>
              <a:rPr lang="en-US" dirty="0"/>
              <a:t>collected from the audience for further analysis.</a:t>
            </a:r>
          </a:p>
          <a:p>
            <a:pPr>
              <a:buNone/>
            </a:pP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M5S6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752B-5616-4CE3-9B87-2D36F6DF688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EAA6F6-7847-43DD-8E7D-468EF97CCE75}"/>
</file>

<file path=customXml/itemProps2.xml><?xml version="1.0" encoding="utf-8"?>
<ds:datastoreItem xmlns:ds="http://schemas.openxmlformats.org/officeDocument/2006/customXml" ds:itemID="{D097483D-B2CF-4CEC-922C-0D009C577FE2}"/>
</file>

<file path=customXml/itemProps3.xml><?xml version="1.0" encoding="utf-8"?>
<ds:datastoreItem xmlns:ds="http://schemas.openxmlformats.org/officeDocument/2006/customXml" ds:itemID="{B95FF1D1-134C-4D61-A096-9997707E3277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</TotalTime>
  <Words>536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ROLE PLAY BETWEEN BANKER AND ENTREPRENEUR</vt:lpstr>
      <vt:lpstr>TRAINING OBJECTIVE</vt:lpstr>
      <vt:lpstr>Training outcome</vt:lpstr>
      <vt:lpstr>THE ROLE PLAY </vt:lpstr>
      <vt:lpstr>Step 1 - Preliminary Step </vt:lpstr>
      <vt:lpstr>Step 2 - Introduction  </vt:lpstr>
      <vt:lpstr>Contd. </vt:lpstr>
      <vt:lpstr>Step 3 - The Role Play </vt:lpstr>
      <vt:lpstr>Step 4 - Audience Evaluation</vt:lpstr>
      <vt:lpstr>Step 5 - Discussion  </vt:lpstr>
    </vt:vector>
  </TitlesOfParts>
  <Company>Bank Of Uganda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PLAY BETWEEN BANKER AND ENTREPRENEUR</dc:title>
  <dc:creator>dnyende</dc:creator>
  <cp:keywords>TRT012</cp:keywords>
  <cp:lastModifiedBy>Patrick Griffith</cp:lastModifiedBy>
  <cp:revision>5</cp:revision>
  <dcterms:created xsi:type="dcterms:W3CDTF">2012-11-07T07:53:27Z</dcterms:created>
  <dcterms:modified xsi:type="dcterms:W3CDTF">2012-11-07T07:56:42Z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