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3" r:id="rId4"/>
  </p:sldMasterIdLst>
  <p:notesMasterIdLst>
    <p:notesMasterId r:id="rId31"/>
  </p:notesMasterIdLst>
  <p:handoutMasterIdLst>
    <p:handoutMasterId r:id="rId32"/>
  </p:handoutMasterIdLst>
  <p:sldIdLst>
    <p:sldId id="256" r:id="rId5"/>
    <p:sldId id="281" r:id="rId6"/>
    <p:sldId id="284" r:id="rId7"/>
    <p:sldId id="283" r:id="rId8"/>
    <p:sldId id="285" r:id="rId9"/>
    <p:sldId id="287" r:id="rId10"/>
    <p:sldId id="286" r:id="rId11"/>
    <p:sldId id="295" r:id="rId12"/>
    <p:sldId id="288" r:id="rId13"/>
    <p:sldId id="289" r:id="rId14"/>
    <p:sldId id="290" r:id="rId15"/>
    <p:sldId id="293" r:id="rId16"/>
    <p:sldId id="291" r:id="rId17"/>
    <p:sldId id="292" r:id="rId18"/>
    <p:sldId id="258" r:id="rId19"/>
    <p:sldId id="259" r:id="rId20"/>
    <p:sldId id="260" r:id="rId21"/>
    <p:sldId id="263" r:id="rId22"/>
    <p:sldId id="264" r:id="rId23"/>
    <p:sldId id="266" r:id="rId24"/>
    <p:sldId id="268" r:id="rId25"/>
    <p:sldId id="269" r:id="rId26"/>
    <p:sldId id="270" r:id="rId27"/>
    <p:sldId id="271" r:id="rId28"/>
    <p:sldId id="294" r:id="rId29"/>
    <p:sldId id="279" r:id="rId30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74203" autoAdjust="0"/>
  </p:normalViewPr>
  <p:slideViewPr>
    <p:cSldViewPr>
      <p:cViewPr varScale="1">
        <p:scale>
          <a:sx n="73" d="100"/>
          <a:sy n="73" d="100"/>
        </p:scale>
        <p:origin x="-98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theme" Target="theme/theme1.xml"/><Relationship Id="rId8" Type="http://schemas.openxmlformats.org/officeDocument/2006/relationships/slide" Target="slides/slide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8FCC8828-CC5F-45A0-847C-A47CBC84F621}" type="datetimeFigureOut">
              <a:rPr lang="en-US"/>
              <a:pPr>
                <a:defRPr/>
              </a:pPr>
              <a:t>7/1/2014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C148474A-9F0F-47AE-B469-B078AA6BFF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7477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789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37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37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A886F32B-5505-4171-AA32-DD8ACF5362C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424291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" charset="0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" charset="0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" charset="0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" charset="0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DG Note:</a:t>
            </a:r>
          </a:p>
          <a:p>
            <a:endParaRPr lang="en-US" altLang="en-US" smtClean="0"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  <a:p>
            <a:r>
              <a:rPr lang="en-US" altLang="en-US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As discussed last week this session combines with The Bidding Process into a single Session 3.</a:t>
            </a:r>
          </a:p>
          <a:p>
            <a:endParaRPr lang="en-US" altLang="en-US" smtClean="0"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  <a:p>
            <a:r>
              <a:rPr lang="en-GB" altLang="en-US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This session does not cover different "Forms of Contract" it only describes different "Types" of Contracts.</a:t>
            </a:r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FC20CD81-D91B-413C-A9B2-815D032F4352}" type="slidenum">
              <a:rPr lang="en-GB" altLang="en-US" smtClean="0"/>
              <a:pPr/>
              <a:t>1</a:t>
            </a:fld>
            <a:endParaRPr lang="en-GB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27D78D24-6E62-42F7-AE90-B81E02BBF784}" type="slidenum">
              <a:rPr lang="en-GB" altLang="en-US" smtClean="0"/>
              <a:pPr/>
              <a:t>14</a:t>
            </a:fld>
            <a:endParaRPr lang="en-GB" altLang="en-US" smtClean="0"/>
          </a:p>
        </p:txBody>
      </p:sp>
      <p:sp>
        <p:nvSpPr>
          <p:cNvPr id="4813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 smtClean="0"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GB" altLang="en-US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 </a:t>
            </a:r>
          </a:p>
          <a:p>
            <a:endParaRPr lang="en-GB" altLang="en-US" smtClean="0"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  <a:p>
            <a:r>
              <a:rPr lang="en-GB" altLang="en-US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Where is the 'Definition' of SBD?</a:t>
            </a:r>
          </a:p>
        </p:txBody>
      </p:sp>
      <p:sp>
        <p:nvSpPr>
          <p:cNvPr id="491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183E87A7-3FCC-4292-AC69-F8152EF87445}" type="slidenum">
              <a:rPr lang="en-GB" altLang="en-US" smtClean="0"/>
              <a:pPr/>
              <a:t>15</a:t>
            </a:fld>
            <a:endParaRPr lang="en-GB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F729EAFB-9DFD-45CA-B0AA-FFD83C870EE4}" type="slidenum">
              <a:rPr lang="en-GB" altLang="en-US" smtClean="0"/>
              <a:pPr/>
              <a:t>19</a:t>
            </a:fld>
            <a:endParaRPr lang="en-GB" alt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294974C5-09D3-46E9-A40B-F89F9F4E6257}" type="slidenum">
              <a:rPr lang="en-GB" altLang="en-US" smtClean="0"/>
              <a:pPr/>
              <a:t>26</a:t>
            </a:fld>
            <a:endParaRPr lang="en-GB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DG Note:</a:t>
            </a:r>
          </a:p>
          <a:p>
            <a:endParaRPr lang="en-US" altLang="en-US" smtClean="0"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  <a:p>
            <a:r>
              <a:rPr lang="en-GB" altLang="en-US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1. This third bullet point is the key to this session.</a:t>
            </a:r>
          </a:p>
          <a:p>
            <a:endParaRPr lang="en-US" altLang="en-US" smtClean="0"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  <a:p>
            <a:r>
              <a:rPr lang="en-US" altLang="en-US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1. Practice in completing SBD’s is not really necessary here.</a:t>
            </a:r>
            <a:endParaRPr lang="en-GB" altLang="en-US" smtClean="0"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1200B3A2-2C8E-465E-B75F-3519539AD152}" type="slidenum">
              <a:rPr lang="en-GB" altLang="en-US" smtClean="0"/>
              <a:pPr/>
              <a:t>2</a:t>
            </a:fld>
            <a:endParaRPr lang="en-GB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  <a:p>
            <a:r>
              <a:rPr lang="en-US" altLang="en-US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The Bidding Process will now be Session 3, with session 2 covering EOI</a:t>
            </a:r>
            <a:r>
              <a:rPr lang="ja-JP" altLang="en-US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’</a:t>
            </a:r>
            <a:r>
              <a:rPr lang="en-US" altLang="ja-JP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s and Prequalification only. Slide 18 should be brought forward into Pre-qualification session.</a:t>
            </a:r>
            <a:endParaRPr lang="en-GB" altLang="en-US" smtClean="0"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051011B2-6F04-4DF1-B665-487B7D1CD680}" type="slidenum">
              <a:rPr lang="en-US" altLang="en-US" smtClean="0"/>
              <a:pPr/>
              <a:t>4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F6940F5B-F31C-4A67-B10C-54743B2B7CD5}" type="slidenum">
              <a:rPr lang="en-GB" altLang="en-US" smtClean="0"/>
              <a:pPr/>
              <a:t>5</a:t>
            </a:fld>
            <a:endParaRPr lang="en-GB" altLang="en-US" smtClean="0"/>
          </a:p>
        </p:txBody>
      </p:sp>
      <p:sp>
        <p:nvSpPr>
          <p:cNvPr id="4198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 smtClean="0"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DG Note: </a:t>
            </a:r>
          </a:p>
          <a:p>
            <a:r>
              <a:rPr lang="en-US" altLang="en-US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A pre-bid meeting is always preferable.</a:t>
            </a:r>
          </a:p>
          <a:p>
            <a:endParaRPr lang="en-US" altLang="en-US" smtClean="0"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  <a:p>
            <a:r>
              <a:rPr lang="en-US" altLang="en-US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PG Note: Where does this information come from? Please quote source and validity.</a:t>
            </a:r>
            <a:endParaRPr lang="en-GB" altLang="en-US" smtClean="0"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</p:txBody>
      </p:sp>
      <p:sp>
        <p:nvSpPr>
          <p:cNvPr id="430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0A0EED1D-0B27-4D23-A984-D577A440D371}" type="slidenum">
              <a:rPr lang="en-US" altLang="en-US" smtClean="0"/>
              <a:pPr/>
              <a:t>7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 smtClean="0"/>
              <a:t>DG Notes:</a:t>
            </a:r>
          </a:p>
          <a:p>
            <a:pPr>
              <a:defRPr/>
            </a:pPr>
            <a:endParaRPr lang="en-US" dirty="0" smtClean="0"/>
          </a:p>
          <a:p>
            <a:pPr marL="228600" indent="-228600">
              <a:buFontTx/>
              <a:buAutoNum type="arabicPeriod"/>
              <a:defRPr/>
            </a:pPr>
            <a:r>
              <a:rPr lang="en-GB" dirty="0" smtClean="0"/>
              <a:t>What does Compensation mean in this context?</a:t>
            </a:r>
          </a:p>
          <a:p>
            <a:pPr marL="228600" indent="-228600">
              <a:buFontTx/>
              <a:buAutoNum type="arabicPeriod"/>
              <a:defRPr/>
            </a:pPr>
            <a:endParaRPr lang="en-GB" dirty="0" smtClean="0"/>
          </a:p>
          <a:p>
            <a:pPr marL="228600" indent="-228600">
              <a:buFontTx/>
              <a:buAutoNum type="arabicPeriod"/>
              <a:defRPr/>
            </a:pPr>
            <a:r>
              <a:rPr lang="en-GB" dirty="0" smtClean="0"/>
              <a:t>The Environmental Impact Assessment of the “Project” is a matter for the Client when developing his project.  The Contractor must ensure that his activities are environmentally acceptable and in compliance with the requirements of the Contract  and local/National regulations and laws.</a:t>
            </a:r>
            <a:endParaRPr lang="en-GB" dirty="0"/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B319D755-79AB-43CE-AB3A-B81DDEBBEE65}" type="slidenum">
              <a:rPr lang="en-GB" altLang="en-US" smtClean="0"/>
              <a:pPr/>
              <a:t>8</a:t>
            </a:fld>
            <a:endParaRPr lang="en-GB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2B9C811C-DF16-4E59-B147-A1754C1EFB6A}" type="slidenum">
              <a:rPr lang="en-GB" altLang="en-US" smtClean="0"/>
              <a:pPr/>
              <a:t>9</a:t>
            </a:fld>
            <a:endParaRPr lang="en-GB" altLang="en-US" smtClean="0"/>
          </a:p>
        </p:txBody>
      </p:sp>
      <p:sp>
        <p:nvSpPr>
          <p:cNvPr id="4505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 smtClean="0"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</p:txBody>
      </p:sp>
      <p:sp>
        <p:nvSpPr>
          <p:cNvPr id="460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46B751AE-CA5A-4906-801D-DD8F02336BEC}" type="slidenum">
              <a:rPr lang="en-US" altLang="en-US" smtClean="0"/>
              <a:pPr/>
              <a:t>10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DF12B82F-8C4C-49B1-B8A5-3ADB8E8899D9}" type="slidenum">
              <a:rPr lang="en-GB" altLang="en-US" smtClean="0"/>
              <a:pPr/>
              <a:t>11</a:t>
            </a:fld>
            <a:endParaRPr lang="en-GB" altLang="en-US" smtClean="0"/>
          </a:p>
        </p:txBody>
      </p:sp>
      <p:sp>
        <p:nvSpPr>
          <p:cNvPr id="4710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 smtClean="0"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28600" y="-26988"/>
            <a:ext cx="8696325" cy="6034088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5" name="Group 9"/>
          <p:cNvGrpSpPr>
            <a:grpSpLocks noChangeAspect="1"/>
          </p:cNvGrpSpPr>
          <p:nvPr/>
        </p:nvGrpSpPr>
        <p:grpSpPr bwMode="auto">
          <a:xfrm>
            <a:off x="211138" y="5354638"/>
            <a:ext cx="8723312" cy="1330325"/>
            <a:chOff x="-3905250" y="4294188"/>
            <a:chExt cx="13011150" cy="1892300"/>
          </a:xfrm>
        </p:grpSpPr>
        <p:sp>
          <p:nvSpPr>
            <p:cNvPr id="6" name="Freeform 14"/>
            <p:cNvSpPr>
              <a:spLocks/>
            </p:cNvSpPr>
            <p:nvPr/>
          </p:nvSpPr>
          <p:spPr bwMode="hidden">
            <a:xfrm>
              <a:off x="4810681" y="4499676"/>
              <a:ext cx="4295219" cy="1016152"/>
            </a:xfrm>
            <a:custGeom>
              <a:avLst/>
              <a:gdLst>
                <a:gd name="T0" fmla="*/ 2147483647 w 2706"/>
                <a:gd name="T1" fmla="*/ 0 h 640"/>
                <a:gd name="T2" fmla="*/ 2147483647 w 2706"/>
                <a:gd name="T3" fmla="*/ 0 h 640"/>
                <a:gd name="T4" fmla="*/ 2147483647 w 2706"/>
                <a:gd name="T5" fmla="*/ 2147483647 h 640"/>
                <a:gd name="T6" fmla="*/ 2147483647 w 2706"/>
                <a:gd name="T7" fmla="*/ 2147483647 h 640"/>
                <a:gd name="T8" fmla="*/ 2147483647 w 2706"/>
                <a:gd name="T9" fmla="*/ 2147483647 h 640"/>
                <a:gd name="T10" fmla="*/ 2147483647 w 2706"/>
                <a:gd name="T11" fmla="*/ 2147483647 h 640"/>
                <a:gd name="T12" fmla="*/ 2147483647 w 2706"/>
                <a:gd name="T13" fmla="*/ 2147483647 h 640"/>
                <a:gd name="T14" fmla="*/ 2147483647 w 2706"/>
                <a:gd name="T15" fmla="*/ 2147483647 h 640"/>
                <a:gd name="T16" fmla="*/ 2147483647 w 2706"/>
                <a:gd name="T17" fmla="*/ 2147483647 h 640"/>
                <a:gd name="T18" fmla="*/ 2147483647 w 2706"/>
                <a:gd name="T19" fmla="*/ 2147483647 h 640"/>
                <a:gd name="T20" fmla="*/ 2147483647 w 2706"/>
                <a:gd name="T21" fmla="*/ 2147483647 h 640"/>
                <a:gd name="T22" fmla="*/ 2147483647 w 2706"/>
                <a:gd name="T23" fmla="*/ 2147483647 h 640"/>
                <a:gd name="T24" fmla="*/ 2147483647 w 2706"/>
                <a:gd name="T25" fmla="*/ 2147483647 h 640"/>
                <a:gd name="T26" fmla="*/ 2147483647 w 2706"/>
                <a:gd name="T27" fmla="*/ 2147483647 h 640"/>
                <a:gd name="T28" fmla="*/ 2147483647 w 2706"/>
                <a:gd name="T29" fmla="*/ 2147483647 h 640"/>
                <a:gd name="T30" fmla="*/ 2147483647 w 2706"/>
                <a:gd name="T31" fmla="*/ 2147483647 h 640"/>
                <a:gd name="T32" fmla="*/ 2147483647 w 2706"/>
                <a:gd name="T33" fmla="*/ 2147483647 h 640"/>
                <a:gd name="T34" fmla="*/ 2147483647 w 2706"/>
                <a:gd name="T35" fmla="*/ 2147483647 h 640"/>
                <a:gd name="T36" fmla="*/ 0 w 2706"/>
                <a:gd name="T37" fmla="*/ 2147483647 h 640"/>
                <a:gd name="T38" fmla="*/ 0 w 2706"/>
                <a:gd name="T39" fmla="*/ 2147483647 h 640"/>
                <a:gd name="T40" fmla="*/ 2147483647 w 2706"/>
                <a:gd name="T41" fmla="*/ 2147483647 h 640"/>
                <a:gd name="T42" fmla="*/ 2147483647 w 2706"/>
                <a:gd name="T43" fmla="*/ 2147483647 h 640"/>
                <a:gd name="T44" fmla="*/ 2147483647 w 2706"/>
                <a:gd name="T45" fmla="*/ 2147483647 h 640"/>
                <a:gd name="T46" fmla="*/ 2147483647 w 2706"/>
                <a:gd name="T47" fmla="*/ 2147483647 h 640"/>
                <a:gd name="T48" fmla="*/ 2147483647 w 2706"/>
                <a:gd name="T49" fmla="*/ 2147483647 h 640"/>
                <a:gd name="T50" fmla="*/ 2147483647 w 2706"/>
                <a:gd name="T51" fmla="*/ 2147483647 h 640"/>
                <a:gd name="T52" fmla="*/ 2147483647 w 2706"/>
                <a:gd name="T53" fmla="*/ 2147483647 h 640"/>
                <a:gd name="T54" fmla="*/ 2147483647 w 2706"/>
                <a:gd name="T55" fmla="*/ 2147483647 h 640"/>
                <a:gd name="T56" fmla="*/ 2147483647 w 2706"/>
                <a:gd name="T57" fmla="*/ 2147483647 h 640"/>
                <a:gd name="T58" fmla="*/ 2147483647 w 2706"/>
                <a:gd name="T59" fmla="*/ 2147483647 h 640"/>
                <a:gd name="T60" fmla="*/ 2147483647 w 2706"/>
                <a:gd name="T61" fmla="*/ 2147483647 h 640"/>
                <a:gd name="T62" fmla="*/ 2147483647 w 2706"/>
                <a:gd name="T63" fmla="*/ 2147483647 h 640"/>
                <a:gd name="T64" fmla="*/ 2147483647 w 2706"/>
                <a:gd name="T65" fmla="*/ 2147483647 h 640"/>
                <a:gd name="T66" fmla="*/ 2147483647 w 2706"/>
                <a:gd name="T67" fmla="*/ 2147483647 h 640"/>
                <a:gd name="T68" fmla="*/ 2147483647 w 2706"/>
                <a:gd name="T69" fmla="*/ 2147483647 h 640"/>
                <a:gd name="T70" fmla="*/ 2147483647 w 2706"/>
                <a:gd name="T71" fmla="*/ 2147483647 h 640"/>
                <a:gd name="T72" fmla="*/ 2147483647 w 2706"/>
                <a:gd name="T73" fmla="*/ 2147483647 h 640"/>
                <a:gd name="T74" fmla="*/ 2147483647 w 2706"/>
                <a:gd name="T75" fmla="*/ 2147483647 h 640"/>
                <a:gd name="T76" fmla="*/ 2147483647 w 2706"/>
                <a:gd name="T77" fmla="*/ 2147483647 h 640"/>
                <a:gd name="T78" fmla="*/ 2147483647 w 2706"/>
                <a:gd name="T79" fmla="*/ 2147483647 h 640"/>
                <a:gd name="T80" fmla="*/ 2147483647 w 2706"/>
                <a:gd name="T81" fmla="*/ 2147483647 h 640"/>
                <a:gd name="T82" fmla="*/ 2147483647 w 2706"/>
                <a:gd name="T83" fmla="*/ 2147483647 h 640"/>
                <a:gd name="T84" fmla="*/ 2147483647 w 2706"/>
                <a:gd name="T85" fmla="*/ 2147483647 h 640"/>
                <a:gd name="T86" fmla="*/ 2147483647 w 2706"/>
                <a:gd name="T87" fmla="*/ 2147483647 h 640"/>
                <a:gd name="T88" fmla="*/ 2147483647 w 2706"/>
                <a:gd name="T89" fmla="*/ 2147483647 h 640"/>
                <a:gd name="T90" fmla="*/ 2147483647 w 2706"/>
                <a:gd name="T91" fmla="*/ 2147483647 h 640"/>
                <a:gd name="T92" fmla="*/ 2147483647 w 2706"/>
                <a:gd name="T93" fmla="*/ 2147483647 h 640"/>
                <a:gd name="T94" fmla="*/ 2147483647 w 2706"/>
                <a:gd name="T95" fmla="*/ 2147483647 h 640"/>
                <a:gd name="T96" fmla="*/ 2147483647 w 2706"/>
                <a:gd name="T97" fmla="*/ 2147483647 h 640"/>
                <a:gd name="T98" fmla="*/ 2147483647 w 2706"/>
                <a:gd name="T99" fmla="*/ 2147483647 h 640"/>
                <a:gd name="T100" fmla="*/ 2147483647 w 2706"/>
                <a:gd name="T101" fmla="*/ 2147483647 h 640"/>
                <a:gd name="T102" fmla="*/ 2147483647 w 2706"/>
                <a:gd name="T103" fmla="*/ 2147483647 h 640"/>
                <a:gd name="T104" fmla="*/ 2147483647 w 2706"/>
                <a:gd name="T105" fmla="*/ 2147483647 h 640"/>
                <a:gd name="T106" fmla="*/ 2147483647 w 2706"/>
                <a:gd name="T107" fmla="*/ 0 h 640"/>
                <a:gd name="T108" fmla="*/ 2147483647 w 2706"/>
                <a:gd name="T109" fmla="*/ 0 h 640"/>
                <a:gd name="T110" fmla="*/ 2147483647 w 2706"/>
                <a:gd name="T111" fmla="*/ 0 h 640"/>
                <a:gd name="T112" fmla="*/ 2147483647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hidden">
            <a:xfrm>
              <a:off x="-308538" y="4319027"/>
              <a:ext cx="8280254" cy="1208092"/>
            </a:xfrm>
            <a:custGeom>
              <a:avLst/>
              <a:gdLst>
                <a:gd name="T0" fmla="*/ 2147483647 w 5216"/>
                <a:gd name="T1" fmla="*/ 2147483647 h 762"/>
                <a:gd name="T2" fmla="*/ 2147483647 w 5216"/>
                <a:gd name="T3" fmla="*/ 2147483647 h 762"/>
                <a:gd name="T4" fmla="*/ 2147483647 w 5216"/>
                <a:gd name="T5" fmla="*/ 2147483647 h 762"/>
                <a:gd name="T6" fmla="*/ 2147483647 w 5216"/>
                <a:gd name="T7" fmla="*/ 2147483647 h 762"/>
                <a:gd name="T8" fmla="*/ 2147483647 w 5216"/>
                <a:gd name="T9" fmla="*/ 2147483647 h 762"/>
                <a:gd name="T10" fmla="*/ 2147483647 w 5216"/>
                <a:gd name="T11" fmla="*/ 2147483647 h 762"/>
                <a:gd name="T12" fmla="*/ 2147483647 w 5216"/>
                <a:gd name="T13" fmla="*/ 2147483647 h 762"/>
                <a:gd name="T14" fmla="*/ 2147483647 w 5216"/>
                <a:gd name="T15" fmla="*/ 2147483647 h 762"/>
                <a:gd name="T16" fmla="*/ 2147483647 w 5216"/>
                <a:gd name="T17" fmla="*/ 2147483647 h 762"/>
                <a:gd name="T18" fmla="*/ 2147483647 w 5216"/>
                <a:gd name="T19" fmla="*/ 2147483647 h 762"/>
                <a:gd name="T20" fmla="*/ 2147483647 w 5216"/>
                <a:gd name="T21" fmla="*/ 2147483647 h 762"/>
                <a:gd name="T22" fmla="*/ 2147483647 w 5216"/>
                <a:gd name="T23" fmla="*/ 2147483647 h 762"/>
                <a:gd name="T24" fmla="*/ 2147483647 w 5216"/>
                <a:gd name="T25" fmla="*/ 2147483647 h 762"/>
                <a:gd name="T26" fmla="*/ 2147483647 w 5216"/>
                <a:gd name="T27" fmla="*/ 0 h 762"/>
                <a:gd name="T28" fmla="*/ 2147483647 w 5216"/>
                <a:gd name="T29" fmla="*/ 2147483647 h 762"/>
                <a:gd name="T30" fmla="*/ 2147483647 w 5216"/>
                <a:gd name="T31" fmla="*/ 2147483647 h 762"/>
                <a:gd name="T32" fmla="*/ 0 w 5216"/>
                <a:gd name="T33" fmla="*/ 2147483647 h 762"/>
                <a:gd name="T34" fmla="*/ 2147483647 w 5216"/>
                <a:gd name="T35" fmla="*/ 2147483647 h 762"/>
                <a:gd name="T36" fmla="*/ 2147483647 w 5216"/>
                <a:gd name="T37" fmla="*/ 2147483647 h 762"/>
                <a:gd name="T38" fmla="*/ 2147483647 w 5216"/>
                <a:gd name="T39" fmla="*/ 2147483647 h 762"/>
                <a:gd name="T40" fmla="*/ 2147483647 w 5216"/>
                <a:gd name="T41" fmla="*/ 2147483647 h 762"/>
                <a:gd name="T42" fmla="*/ 2147483647 w 5216"/>
                <a:gd name="T43" fmla="*/ 2147483647 h 762"/>
                <a:gd name="T44" fmla="*/ 2147483647 w 5216"/>
                <a:gd name="T45" fmla="*/ 2147483647 h 762"/>
                <a:gd name="T46" fmla="*/ 2147483647 w 5216"/>
                <a:gd name="T47" fmla="*/ 2147483647 h 762"/>
                <a:gd name="T48" fmla="*/ 2147483647 w 5216"/>
                <a:gd name="T49" fmla="*/ 2147483647 h 762"/>
                <a:gd name="T50" fmla="*/ 2147483647 w 5216"/>
                <a:gd name="T51" fmla="*/ 2147483647 h 762"/>
                <a:gd name="T52" fmla="*/ 2147483647 w 5216"/>
                <a:gd name="T53" fmla="*/ 2147483647 h 762"/>
                <a:gd name="T54" fmla="*/ 2147483647 w 5216"/>
                <a:gd name="T55" fmla="*/ 2147483647 h 762"/>
                <a:gd name="T56" fmla="*/ 2147483647 w 5216"/>
                <a:gd name="T57" fmla="*/ 2147483647 h 762"/>
                <a:gd name="T58" fmla="*/ 2147483647 w 5216"/>
                <a:gd name="T59" fmla="*/ 2147483647 h 762"/>
                <a:gd name="T60" fmla="*/ 2147483647 w 5216"/>
                <a:gd name="T61" fmla="*/ 2147483647 h 762"/>
                <a:gd name="T62" fmla="*/ 2147483647 w 5216"/>
                <a:gd name="T63" fmla="*/ 2147483647 h 762"/>
                <a:gd name="T64" fmla="*/ 2147483647 w 5216"/>
                <a:gd name="T65" fmla="*/ 2147483647 h 762"/>
                <a:gd name="T66" fmla="*/ 2147483647 w 5216"/>
                <a:gd name="T67" fmla="*/ 2147483647 h 762"/>
                <a:gd name="T68" fmla="*/ 2147483647 w 5216"/>
                <a:gd name="T69" fmla="*/ 2147483647 h 762"/>
                <a:gd name="T70" fmla="*/ 2147483647 w 5216"/>
                <a:gd name="T71" fmla="*/ 2147483647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8" name="Freeform 22"/>
            <p:cNvSpPr>
              <a:spLocks/>
            </p:cNvSpPr>
            <p:nvPr/>
          </p:nvSpPr>
          <p:spPr bwMode="hidden">
            <a:xfrm>
              <a:off x="4014" y="4334834"/>
              <a:ext cx="8164231" cy="1101960"/>
            </a:xfrm>
            <a:custGeom>
              <a:avLst/>
              <a:gdLst>
                <a:gd name="T0" fmla="*/ 0 w 5144"/>
                <a:gd name="T1" fmla="*/ 2147483647 h 694"/>
                <a:gd name="T2" fmla="*/ 0 w 5144"/>
                <a:gd name="T3" fmla="*/ 2147483647 h 694"/>
                <a:gd name="T4" fmla="*/ 2147483647 w 5144"/>
                <a:gd name="T5" fmla="*/ 2147483647 h 694"/>
                <a:gd name="T6" fmla="*/ 2147483647 w 5144"/>
                <a:gd name="T7" fmla="*/ 2147483647 h 694"/>
                <a:gd name="T8" fmla="*/ 2147483647 w 5144"/>
                <a:gd name="T9" fmla="*/ 2147483647 h 694"/>
                <a:gd name="T10" fmla="*/ 2147483647 w 5144"/>
                <a:gd name="T11" fmla="*/ 2147483647 h 694"/>
                <a:gd name="T12" fmla="*/ 2147483647 w 5144"/>
                <a:gd name="T13" fmla="*/ 2147483647 h 694"/>
                <a:gd name="T14" fmla="*/ 2147483647 w 5144"/>
                <a:gd name="T15" fmla="*/ 2147483647 h 694"/>
                <a:gd name="T16" fmla="*/ 2147483647 w 5144"/>
                <a:gd name="T17" fmla="*/ 2147483647 h 694"/>
                <a:gd name="T18" fmla="*/ 2147483647 w 5144"/>
                <a:gd name="T19" fmla="*/ 2147483647 h 694"/>
                <a:gd name="T20" fmla="*/ 2147483647 w 5144"/>
                <a:gd name="T21" fmla="*/ 2147483647 h 694"/>
                <a:gd name="T22" fmla="*/ 2147483647 w 5144"/>
                <a:gd name="T23" fmla="*/ 2147483647 h 694"/>
                <a:gd name="T24" fmla="*/ 2147483647 w 5144"/>
                <a:gd name="T25" fmla="*/ 0 h 694"/>
                <a:gd name="T26" fmla="*/ 2147483647 w 5144"/>
                <a:gd name="T27" fmla="*/ 2147483647 h 694"/>
                <a:gd name="T28" fmla="*/ 2147483647 w 5144"/>
                <a:gd name="T29" fmla="*/ 2147483647 h 694"/>
                <a:gd name="T30" fmla="*/ 2147483647 w 5144"/>
                <a:gd name="T31" fmla="*/ 2147483647 h 694"/>
                <a:gd name="T32" fmla="*/ 2147483647 w 5144"/>
                <a:gd name="T33" fmla="*/ 2147483647 h 694"/>
                <a:gd name="T34" fmla="*/ 2147483647 w 5144"/>
                <a:gd name="T35" fmla="*/ 2147483647 h 694"/>
                <a:gd name="T36" fmla="*/ 2147483647 w 5144"/>
                <a:gd name="T37" fmla="*/ 2147483647 h 694"/>
                <a:gd name="T38" fmla="*/ 2147483647 w 5144"/>
                <a:gd name="T39" fmla="*/ 2147483647 h 694"/>
                <a:gd name="T40" fmla="*/ 2147483647 w 5144"/>
                <a:gd name="T41" fmla="*/ 2147483647 h 694"/>
                <a:gd name="T42" fmla="*/ 2147483647 w 5144"/>
                <a:gd name="T43" fmla="*/ 2147483647 h 694"/>
                <a:gd name="T44" fmla="*/ 2147483647 w 5144"/>
                <a:gd name="T45" fmla="*/ 2147483647 h 694"/>
                <a:gd name="T46" fmla="*/ 2147483647 w 5144"/>
                <a:gd name="T47" fmla="*/ 2147483647 h 694"/>
                <a:gd name="T48" fmla="*/ 2147483647 w 5144"/>
                <a:gd name="T49" fmla="*/ 2147483647 h 694"/>
                <a:gd name="T50" fmla="*/ 2147483647 w 5144"/>
                <a:gd name="T51" fmla="*/ 2147483647 h 694"/>
                <a:gd name="T52" fmla="*/ 2147483647 w 5144"/>
                <a:gd name="T53" fmla="*/ 2147483647 h 694"/>
                <a:gd name="T54" fmla="*/ 2147483647 w 5144"/>
                <a:gd name="T55" fmla="*/ 2147483647 h 694"/>
                <a:gd name="T56" fmla="*/ 2147483647 w 5144"/>
                <a:gd name="T57" fmla="*/ 2147483647 h 694"/>
                <a:gd name="T58" fmla="*/ 2147483647 w 5144"/>
                <a:gd name="T59" fmla="*/ 2147483647 h 694"/>
                <a:gd name="T60" fmla="*/ 2147483647 w 5144"/>
                <a:gd name="T61" fmla="*/ 2147483647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9" name="Freeform 26"/>
            <p:cNvSpPr>
              <a:spLocks/>
            </p:cNvSpPr>
            <p:nvPr/>
          </p:nvSpPr>
          <p:spPr bwMode="hidden">
            <a:xfrm>
              <a:off x="4157164" y="4316769"/>
              <a:ext cx="4939265" cy="925827"/>
            </a:xfrm>
            <a:custGeom>
              <a:avLst/>
              <a:gdLst>
                <a:gd name="T0" fmla="*/ 0 w 3112"/>
                <a:gd name="T1" fmla="*/ 2147483647 h 584"/>
                <a:gd name="T2" fmla="*/ 0 w 3112"/>
                <a:gd name="T3" fmla="*/ 2147483647 h 584"/>
                <a:gd name="T4" fmla="*/ 2147483647 w 3112"/>
                <a:gd name="T5" fmla="*/ 2147483647 h 584"/>
                <a:gd name="T6" fmla="*/ 2147483647 w 3112"/>
                <a:gd name="T7" fmla="*/ 2147483647 h 584"/>
                <a:gd name="T8" fmla="*/ 2147483647 w 3112"/>
                <a:gd name="T9" fmla="*/ 2147483647 h 584"/>
                <a:gd name="T10" fmla="*/ 2147483647 w 3112"/>
                <a:gd name="T11" fmla="*/ 2147483647 h 584"/>
                <a:gd name="T12" fmla="*/ 2147483647 w 3112"/>
                <a:gd name="T13" fmla="*/ 2147483647 h 584"/>
                <a:gd name="T14" fmla="*/ 2147483647 w 3112"/>
                <a:gd name="T15" fmla="*/ 2147483647 h 584"/>
                <a:gd name="T16" fmla="*/ 2147483647 w 3112"/>
                <a:gd name="T17" fmla="*/ 2147483647 h 584"/>
                <a:gd name="T18" fmla="*/ 2147483647 w 3112"/>
                <a:gd name="T19" fmla="*/ 2147483647 h 584"/>
                <a:gd name="T20" fmla="*/ 2147483647 w 3112"/>
                <a:gd name="T21" fmla="*/ 2147483647 h 584"/>
                <a:gd name="T22" fmla="*/ 2147483647 w 3112"/>
                <a:gd name="T23" fmla="*/ 2147483647 h 584"/>
                <a:gd name="T24" fmla="*/ 2147483647 w 3112"/>
                <a:gd name="T25" fmla="*/ 2147483647 h 584"/>
                <a:gd name="T26" fmla="*/ 2147483647 w 3112"/>
                <a:gd name="T27" fmla="*/ 2147483647 h 584"/>
                <a:gd name="T28" fmla="*/ 2147483647 w 3112"/>
                <a:gd name="T29" fmla="*/ 2147483647 h 584"/>
                <a:gd name="T30" fmla="*/ 2147483647 w 3112"/>
                <a:gd name="T31" fmla="*/ 2147483647 h 584"/>
                <a:gd name="T32" fmla="*/ 2147483647 w 3112"/>
                <a:gd name="T33" fmla="*/ 2147483647 h 584"/>
                <a:gd name="T34" fmla="*/ 2147483647 w 3112"/>
                <a:gd name="T35" fmla="*/ 2147483647 h 584"/>
                <a:gd name="T36" fmla="*/ 2147483647 w 3112"/>
                <a:gd name="T37" fmla="*/ 2147483647 h 584"/>
                <a:gd name="T38" fmla="*/ 2147483647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 useBgFill="1">
          <p:nvSpPr>
            <p:cNvPr id="10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2147483647 w 8196"/>
                <a:gd name="T1" fmla="*/ 2147483647 h 1192"/>
                <a:gd name="T2" fmla="*/ 2147483647 w 8196"/>
                <a:gd name="T3" fmla="*/ 2147483647 h 1192"/>
                <a:gd name="T4" fmla="*/ 2147483647 w 8196"/>
                <a:gd name="T5" fmla="*/ 2147483647 h 1192"/>
                <a:gd name="T6" fmla="*/ 2147483647 w 8196"/>
                <a:gd name="T7" fmla="*/ 2147483647 h 1192"/>
                <a:gd name="T8" fmla="*/ 2147483647 w 8196"/>
                <a:gd name="T9" fmla="*/ 2147483647 h 1192"/>
                <a:gd name="T10" fmla="*/ 2147483647 w 8196"/>
                <a:gd name="T11" fmla="*/ 2147483647 h 1192"/>
                <a:gd name="T12" fmla="*/ 2147483647 w 8196"/>
                <a:gd name="T13" fmla="*/ 2147483647 h 1192"/>
                <a:gd name="T14" fmla="*/ 2147483647 w 8196"/>
                <a:gd name="T15" fmla="*/ 2147483647 h 1192"/>
                <a:gd name="T16" fmla="*/ 2147483647 w 8196"/>
                <a:gd name="T17" fmla="*/ 2147483647 h 1192"/>
                <a:gd name="T18" fmla="*/ 2147483647 w 8196"/>
                <a:gd name="T19" fmla="*/ 2147483647 h 1192"/>
                <a:gd name="T20" fmla="*/ 2147483647 w 8196"/>
                <a:gd name="T21" fmla="*/ 2147483647 h 1192"/>
                <a:gd name="T22" fmla="*/ 2147483647 w 8196"/>
                <a:gd name="T23" fmla="*/ 2147483647 h 1192"/>
                <a:gd name="T24" fmla="*/ 2147483647 w 8196"/>
                <a:gd name="T25" fmla="*/ 2147483647 h 1192"/>
                <a:gd name="T26" fmla="*/ 2147483647 w 8196"/>
                <a:gd name="T27" fmla="*/ 2147483647 h 1192"/>
                <a:gd name="T28" fmla="*/ 2147483647 w 8196"/>
                <a:gd name="T29" fmla="*/ 2147483647 h 1192"/>
                <a:gd name="T30" fmla="*/ 2147483647 w 8196"/>
                <a:gd name="T31" fmla="*/ 2147483647 h 1192"/>
                <a:gd name="T32" fmla="*/ 2147483647 w 8196"/>
                <a:gd name="T33" fmla="*/ 2147483647 h 1192"/>
                <a:gd name="T34" fmla="*/ 2147483647 w 8196"/>
                <a:gd name="T35" fmla="*/ 2147483647 h 1192"/>
                <a:gd name="T36" fmla="*/ 2147483647 w 8196"/>
                <a:gd name="T37" fmla="*/ 2147483647 h 1192"/>
                <a:gd name="T38" fmla="*/ 2147483647 w 8196"/>
                <a:gd name="T39" fmla="*/ 2147483647 h 1192"/>
                <a:gd name="T40" fmla="*/ 2147483647 w 8196"/>
                <a:gd name="T41" fmla="*/ 2147483647 h 1192"/>
                <a:gd name="T42" fmla="*/ 2147483647 w 8196"/>
                <a:gd name="T43" fmla="*/ 2147483647 h 1192"/>
                <a:gd name="T44" fmla="*/ 2147483647 w 8196"/>
                <a:gd name="T45" fmla="*/ 0 h 1192"/>
                <a:gd name="T46" fmla="*/ 2147483647 w 8196"/>
                <a:gd name="T47" fmla="*/ 2147483647 h 1192"/>
                <a:gd name="T48" fmla="*/ 2147483647 w 8196"/>
                <a:gd name="T49" fmla="*/ 2147483647 h 1192"/>
                <a:gd name="T50" fmla="*/ 2147483647 w 8196"/>
                <a:gd name="T51" fmla="*/ 2147483647 h 1192"/>
                <a:gd name="T52" fmla="*/ 2147483647 w 8196"/>
                <a:gd name="T53" fmla="*/ 2147483647 h 1192"/>
                <a:gd name="T54" fmla="*/ 2147483647 w 8196"/>
                <a:gd name="T55" fmla="*/ 2147483647 h 1192"/>
                <a:gd name="T56" fmla="*/ 2147483647 w 8196"/>
                <a:gd name="T57" fmla="*/ 2147483647 h 1192"/>
                <a:gd name="T58" fmla="*/ 2147483647 w 8196"/>
                <a:gd name="T59" fmla="*/ 2147483647 h 1192"/>
                <a:gd name="T60" fmla="*/ 2147483647 w 8196"/>
                <a:gd name="T61" fmla="*/ 2147483647 h 1192"/>
                <a:gd name="T62" fmla="*/ 0 w 8196"/>
                <a:gd name="T63" fmla="*/ 2147483647 h 1192"/>
                <a:gd name="T64" fmla="*/ 2147483647 w 8196"/>
                <a:gd name="T65" fmla="*/ 2147483647 h 1192"/>
                <a:gd name="T66" fmla="*/ 2147483647 w 8196"/>
                <a:gd name="T67" fmla="*/ 2147483647 h 1192"/>
                <a:gd name="T68" fmla="*/ 2147483647 w 8196"/>
                <a:gd name="T69" fmla="*/ 2147483647 h 1192"/>
                <a:gd name="T70" fmla="*/ 2147483647 w 8196"/>
                <a:gd name="T71" fmla="*/ 2147483647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</p:grpSp>
      <p:pic>
        <p:nvPicPr>
          <p:cNvPr id="11" name="Picture 28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0"/>
            <a:ext cx="754063" cy="61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29" descr="C:\Users\CROSSR~1\AppData\Local\Temp\CrossRoads Logo with Slogan.jp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2650" y="-20638"/>
            <a:ext cx="1882775" cy="4984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232F35-72CF-4202-94FD-9D3D9E88DDCC}" type="datetime1">
              <a:rPr lang="en-GB"/>
              <a:pPr>
                <a:defRPr/>
              </a:pPr>
              <a:t>01/07/2014</a:t>
            </a:fld>
            <a:endParaRPr lang="en-US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Rose.Kiggundu</a:t>
            </a:r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863E6-DC9C-4C7C-BF4E-394FD685AF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8007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2E0FC9-B15A-41CE-98E4-0EF4AD52E596}" type="datetime1">
              <a:rPr lang="en-GB"/>
              <a:pPr>
                <a:defRPr/>
              </a:pPr>
              <a:t>01/07/2014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Rose.Kiggundu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BAE77E-E7E1-45AB-9BC9-78C29643DA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6170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 bwMode="hidden"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5" name="Group 22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6" name="Freeform 14"/>
            <p:cNvSpPr>
              <a:spLocks/>
            </p:cNvSpPr>
            <p:nvPr/>
          </p:nvSpPr>
          <p:spPr bwMode="hidden">
            <a:xfrm>
              <a:off x="4810681" y="4501687"/>
              <a:ext cx="4295219" cy="1014940"/>
            </a:xfrm>
            <a:custGeom>
              <a:avLst/>
              <a:gdLst>
                <a:gd name="T0" fmla="*/ 2147483647 w 2706"/>
                <a:gd name="T1" fmla="*/ 0 h 640"/>
                <a:gd name="T2" fmla="*/ 2147483647 w 2706"/>
                <a:gd name="T3" fmla="*/ 0 h 640"/>
                <a:gd name="T4" fmla="*/ 2147483647 w 2706"/>
                <a:gd name="T5" fmla="*/ 2147483647 h 640"/>
                <a:gd name="T6" fmla="*/ 2147483647 w 2706"/>
                <a:gd name="T7" fmla="*/ 2147483647 h 640"/>
                <a:gd name="T8" fmla="*/ 2147483647 w 2706"/>
                <a:gd name="T9" fmla="*/ 2147483647 h 640"/>
                <a:gd name="T10" fmla="*/ 2147483647 w 2706"/>
                <a:gd name="T11" fmla="*/ 2147483647 h 640"/>
                <a:gd name="T12" fmla="*/ 2147483647 w 2706"/>
                <a:gd name="T13" fmla="*/ 2147483647 h 640"/>
                <a:gd name="T14" fmla="*/ 2147483647 w 2706"/>
                <a:gd name="T15" fmla="*/ 2147483647 h 640"/>
                <a:gd name="T16" fmla="*/ 2147483647 w 2706"/>
                <a:gd name="T17" fmla="*/ 2147483647 h 640"/>
                <a:gd name="T18" fmla="*/ 2147483647 w 2706"/>
                <a:gd name="T19" fmla="*/ 2147483647 h 640"/>
                <a:gd name="T20" fmla="*/ 2147483647 w 2706"/>
                <a:gd name="T21" fmla="*/ 2147483647 h 640"/>
                <a:gd name="T22" fmla="*/ 2147483647 w 2706"/>
                <a:gd name="T23" fmla="*/ 2147483647 h 640"/>
                <a:gd name="T24" fmla="*/ 2147483647 w 2706"/>
                <a:gd name="T25" fmla="*/ 2147483647 h 640"/>
                <a:gd name="T26" fmla="*/ 2147483647 w 2706"/>
                <a:gd name="T27" fmla="*/ 2147483647 h 640"/>
                <a:gd name="T28" fmla="*/ 2147483647 w 2706"/>
                <a:gd name="T29" fmla="*/ 2147483647 h 640"/>
                <a:gd name="T30" fmla="*/ 2147483647 w 2706"/>
                <a:gd name="T31" fmla="*/ 2147483647 h 640"/>
                <a:gd name="T32" fmla="*/ 2147483647 w 2706"/>
                <a:gd name="T33" fmla="*/ 2147483647 h 640"/>
                <a:gd name="T34" fmla="*/ 2147483647 w 2706"/>
                <a:gd name="T35" fmla="*/ 2147483647 h 640"/>
                <a:gd name="T36" fmla="*/ 0 w 2706"/>
                <a:gd name="T37" fmla="*/ 2147483647 h 640"/>
                <a:gd name="T38" fmla="*/ 0 w 2706"/>
                <a:gd name="T39" fmla="*/ 2147483647 h 640"/>
                <a:gd name="T40" fmla="*/ 2147483647 w 2706"/>
                <a:gd name="T41" fmla="*/ 2147483647 h 640"/>
                <a:gd name="T42" fmla="*/ 2147483647 w 2706"/>
                <a:gd name="T43" fmla="*/ 2147483647 h 640"/>
                <a:gd name="T44" fmla="*/ 2147483647 w 2706"/>
                <a:gd name="T45" fmla="*/ 2147483647 h 640"/>
                <a:gd name="T46" fmla="*/ 2147483647 w 2706"/>
                <a:gd name="T47" fmla="*/ 2147483647 h 640"/>
                <a:gd name="T48" fmla="*/ 2147483647 w 2706"/>
                <a:gd name="T49" fmla="*/ 2147483647 h 640"/>
                <a:gd name="T50" fmla="*/ 2147483647 w 2706"/>
                <a:gd name="T51" fmla="*/ 2147483647 h 640"/>
                <a:gd name="T52" fmla="*/ 2147483647 w 2706"/>
                <a:gd name="T53" fmla="*/ 2147483647 h 640"/>
                <a:gd name="T54" fmla="*/ 2147483647 w 2706"/>
                <a:gd name="T55" fmla="*/ 2147483647 h 640"/>
                <a:gd name="T56" fmla="*/ 2147483647 w 2706"/>
                <a:gd name="T57" fmla="*/ 2147483647 h 640"/>
                <a:gd name="T58" fmla="*/ 2147483647 w 2706"/>
                <a:gd name="T59" fmla="*/ 2147483647 h 640"/>
                <a:gd name="T60" fmla="*/ 2147483647 w 2706"/>
                <a:gd name="T61" fmla="*/ 2147483647 h 640"/>
                <a:gd name="T62" fmla="*/ 2147483647 w 2706"/>
                <a:gd name="T63" fmla="*/ 2147483647 h 640"/>
                <a:gd name="T64" fmla="*/ 2147483647 w 2706"/>
                <a:gd name="T65" fmla="*/ 2147483647 h 640"/>
                <a:gd name="T66" fmla="*/ 2147483647 w 2706"/>
                <a:gd name="T67" fmla="*/ 2147483647 h 640"/>
                <a:gd name="T68" fmla="*/ 2147483647 w 2706"/>
                <a:gd name="T69" fmla="*/ 2147483647 h 640"/>
                <a:gd name="T70" fmla="*/ 2147483647 w 2706"/>
                <a:gd name="T71" fmla="*/ 2147483647 h 640"/>
                <a:gd name="T72" fmla="*/ 2147483647 w 2706"/>
                <a:gd name="T73" fmla="*/ 2147483647 h 640"/>
                <a:gd name="T74" fmla="*/ 2147483647 w 2706"/>
                <a:gd name="T75" fmla="*/ 2147483647 h 640"/>
                <a:gd name="T76" fmla="*/ 2147483647 w 2706"/>
                <a:gd name="T77" fmla="*/ 2147483647 h 640"/>
                <a:gd name="T78" fmla="*/ 2147483647 w 2706"/>
                <a:gd name="T79" fmla="*/ 2147483647 h 640"/>
                <a:gd name="T80" fmla="*/ 2147483647 w 2706"/>
                <a:gd name="T81" fmla="*/ 2147483647 h 640"/>
                <a:gd name="T82" fmla="*/ 2147483647 w 2706"/>
                <a:gd name="T83" fmla="*/ 2147483647 h 640"/>
                <a:gd name="T84" fmla="*/ 2147483647 w 2706"/>
                <a:gd name="T85" fmla="*/ 2147483647 h 640"/>
                <a:gd name="T86" fmla="*/ 2147483647 w 2706"/>
                <a:gd name="T87" fmla="*/ 2147483647 h 640"/>
                <a:gd name="T88" fmla="*/ 2147483647 w 2706"/>
                <a:gd name="T89" fmla="*/ 2147483647 h 640"/>
                <a:gd name="T90" fmla="*/ 2147483647 w 2706"/>
                <a:gd name="T91" fmla="*/ 2147483647 h 640"/>
                <a:gd name="T92" fmla="*/ 2147483647 w 2706"/>
                <a:gd name="T93" fmla="*/ 2147483647 h 640"/>
                <a:gd name="T94" fmla="*/ 2147483647 w 2706"/>
                <a:gd name="T95" fmla="*/ 2147483647 h 640"/>
                <a:gd name="T96" fmla="*/ 2147483647 w 2706"/>
                <a:gd name="T97" fmla="*/ 2147483647 h 640"/>
                <a:gd name="T98" fmla="*/ 2147483647 w 2706"/>
                <a:gd name="T99" fmla="*/ 2147483647 h 640"/>
                <a:gd name="T100" fmla="*/ 2147483647 w 2706"/>
                <a:gd name="T101" fmla="*/ 2147483647 h 640"/>
                <a:gd name="T102" fmla="*/ 2147483647 w 2706"/>
                <a:gd name="T103" fmla="*/ 2147483647 h 640"/>
                <a:gd name="T104" fmla="*/ 2147483647 w 2706"/>
                <a:gd name="T105" fmla="*/ 2147483647 h 640"/>
                <a:gd name="T106" fmla="*/ 2147483647 w 2706"/>
                <a:gd name="T107" fmla="*/ 0 h 640"/>
                <a:gd name="T108" fmla="*/ 2147483647 w 2706"/>
                <a:gd name="T109" fmla="*/ 0 h 640"/>
                <a:gd name="T110" fmla="*/ 2147483647 w 2706"/>
                <a:gd name="T111" fmla="*/ 0 h 640"/>
                <a:gd name="T112" fmla="*/ 2147483647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hidden">
            <a:xfrm>
              <a:off x="-308538" y="4318998"/>
              <a:ext cx="8280254" cy="1208906"/>
            </a:xfrm>
            <a:custGeom>
              <a:avLst/>
              <a:gdLst>
                <a:gd name="T0" fmla="*/ 2147483647 w 5216"/>
                <a:gd name="T1" fmla="*/ 2147483647 h 762"/>
                <a:gd name="T2" fmla="*/ 2147483647 w 5216"/>
                <a:gd name="T3" fmla="*/ 2147483647 h 762"/>
                <a:gd name="T4" fmla="*/ 2147483647 w 5216"/>
                <a:gd name="T5" fmla="*/ 2147483647 h 762"/>
                <a:gd name="T6" fmla="*/ 2147483647 w 5216"/>
                <a:gd name="T7" fmla="*/ 2147483647 h 762"/>
                <a:gd name="T8" fmla="*/ 2147483647 w 5216"/>
                <a:gd name="T9" fmla="*/ 2147483647 h 762"/>
                <a:gd name="T10" fmla="*/ 2147483647 w 5216"/>
                <a:gd name="T11" fmla="*/ 2147483647 h 762"/>
                <a:gd name="T12" fmla="*/ 2147483647 w 5216"/>
                <a:gd name="T13" fmla="*/ 2147483647 h 762"/>
                <a:gd name="T14" fmla="*/ 2147483647 w 5216"/>
                <a:gd name="T15" fmla="*/ 2147483647 h 762"/>
                <a:gd name="T16" fmla="*/ 2147483647 w 5216"/>
                <a:gd name="T17" fmla="*/ 2147483647 h 762"/>
                <a:gd name="T18" fmla="*/ 2147483647 w 5216"/>
                <a:gd name="T19" fmla="*/ 2147483647 h 762"/>
                <a:gd name="T20" fmla="*/ 2147483647 w 5216"/>
                <a:gd name="T21" fmla="*/ 2147483647 h 762"/>
                <a:gd name="T22" fmla="*/ 2147483647 w 5216"/>
                <a:gd name="T23" fmla="*/ 2147483647 h 762"/>
                <a:gd name="T24" fmla="*/ 2147483647 w 5216"/>
                <a:gd name="T25" fmla="*/ 2147483647 h 762"/>
                <a:gd name="T26" fmla="*/ 2147483647 w 5216"/>
                <a:gd name="T27" fmla="*/ 0 h 762"/>
                <a:gd name="T28" fmla="*/ 2147483647 w 5216"/>
                <a:gd name="T29" fmla="*/ 2147483647 h 762"/>
                <a:gd name="T30" fmla="*/ 2147483647 w 5216"/>
                <a:gd name="T31" fmla="*/ 2147483647 h 762"/>
                <a:gd name="T32" fmla="*/ 0 w 5216"/>
                <a:gd name="T33" fmla="*/ 2147483647 h 762"/>
                <a:gd name="T34" fmla="*/ 2147483647 w 5216"/>
                <a:gd name="T35" fmla="*/ 2147483647 h 762"/>
                <a:gd name="T36" fmla="*/ 2147483647 w 5216"/>
                <a:gd name="T37" fmla="*/ 2147483647 h 762"/>
                <a:gd name="T38" fmla="*/ 2147483647 w 5216"/>
                <a:gd name="T39" fmla="*/ 2147483647 h 762"/>
                <a:gd name="T40" fmla="*/ 2147483647 w 5216"/>
                <a:gd name="T41" fmla="*/ 2147483647 h 762"/>
                <a:gd name="T42" fmla="*/ 2147483647 w 5216"/>
                <a:gd name="T43" fmla="*/ 2147483647 h 762"/>
                <a:gd name="T44" fmla="*/ 2147483647 w 5216"/>
                <a:gd name="T45" fmla="*/ 2147483647 h 762"/>
                <a:gd name="T46" fmla="*/ 2147483647 w 5216"/>
                <a:gd name="T47" fmla="*/ 2147483647 h 762"/>
                <a:gd name="T48" fmla="*/ 2147483647 w 5216"/>
                <a:gd name="T49" fmla="*/ 2147483647 h 762"/>
                <a:gd name="T50" fmla="*/ 2147483647 w 5216"/>
                <a:gd name="T51" fmla="*/ 2147483647 h 762"/>
                <a:gd name="T52" fmla="*/ 2147483647 w 5216"/>
                <a:gd name="T53" fmla="*/ 2147483647 h 762"/>
                <a:gd name="T54" fmla="*/ 2147483647 w 5216"/>
                <a:gd name="T55" fmla="*/ 2147483647 h 762"/>
                <a:gd name="T56" fmla="*/ 2147483647 w 5216"/>
                <a:gd name="T57" fmla="*/ 2147483647 h 762"/>
                <a:gd name="T58" fmla="*/ 2147483647 w 5216"/>
                <a:gd name="T59" fmla="*/ 2147483647 h 762"/>
                <a:gd name="T60" fmla="*/ 2147483647 w 5216"/>
                <a:gd name="T61" fmla="*/ 2147483647 h 762"/>
                <a:gd name="T62" fmla="*/ 2147483647 w 5216"/>
                <a:gd name="T63" fmla="*/ 2147483647 h 762"/>
                <a:gd name="T64" fmla="*/ 2147483647 w 5216"/>
                <a:gd name="T65" fmla="*/ 2147483647 h 762"/>
                <a:gd name="T66" fmla="*/ 2147483647 w 5216"/>
                <a:gd name="T67" fmla="*/ 2147483647 h 762"/>
                <a:gd name="T68" fmla="*/ 2147483647 w 5216"/>
                <a:gd name="T69" fmla="*/ 2147483647 h 762"/>
                <a:gd name="T70" fmla="*/ 2147483647 w 5216"/>
                <a:gd name="T71" fmla="*/ 2147483647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8" name="Freeform 22"/>
            <p:cNvSpPr>
              <a:spLocks/>
            </p:cNvSpPr>
            <p:nvPr/>
          </p:nvSpPr>
          <p:spPr bwMode="hidden">
            <a:xfrm>
              <a:off x="4014" y="4334786"/>
              <a:ext cx="8164231" cy="1102902"/>
            </a:xfrm>
            <a:custGeom>
              <a:avLst/>
              <a:gdLst>
                <a:gd name="T0" fmla="*/ 0 w 5144"/>
                <a:gd name="T1" fmla="*/ 2147483647 h 694"/>
                <a:gd name="T2" fmla="*/ 0 w 5144"/>
                <a:gd name="T3" fmla="*/ 2147483647 h 694"/>
                <a:gd name="T4" fmla="*/ 2147483647 w 5144"/>
                <a:gd name="T5" fmla="*/ 2147483647 h 694"/>
                <a:gd name="T6" fmla="*/ 2147483647 w 5144"/>
                <a:gd name="T7" fmla="*/ 2147483647 h 694"/>
                <a:gd name="T8" fmla="*/ 2147483647 w 5144"/>
                <a:gd name="T9" fmla="*/ 2147483647 h 694"/>
                <a:gd name="T10" fmla="*/ 2147483647 w 5144"/>
                <a:gd name="T11" fmla="*/ 2147483647 h 694"/>
                <a:gd name="T12" fmla="*/ 2147483647 w 5144"/>
                <a:gd name="T13" fmla="*/ 2147483647 h 694"/>
                <a:gd name="T14" fmla="*/ 2147483647 w 5144"/>
                <a:gd name="T15" fmla="*/ 2147483647 h 694"/>
                <a:gd name="T16" fmla="*/ 2147483647 w 5144"/>
                <a:gd name="T17" fmla="*/ 2147483647 h 694"/>
                <a:gd name="T18" fmla="*/ 2147483647 w 5144"/>
                <a:gd name="T19" fmla="*/ 2147483647 h 694"/>
                <a:gd name="T20" fmla="*/ 2147483647 w 5144"/>
                <a:gd name="T21" fmla="*/ 2147483647 h 694"/>
                <a:gd name="T22" fmla="*/ 2147483647 w 5144"/>
                <a:gd name="T23" fmla="*/ 2147483647 h 694"/>
                <a:gd name="T24" fmla="*/ 2147483647 w 5144"/>
                <a:gd name="T25" fmla="*/ 0 h 694"/>
                <a:gd name="T26" fmla="*/ 2147483647 w 5144"/>
                <a:gd name="T27" fmla="*/ 2147483647 h 694"/>
                <a:gd name="T28" fmla="*/ 2147483647 w 5144"/>
                <a:gd name="T29" fmla="*/ 2147483647 h 694"/>
                <a:gd name="T30" fmla="*/ 2147483647 w 5144"/>
                <a:gd name="T31" fmla="*/ 2147483647 h 694"/>
                <a:gd name="T32" fmla="*/ 2147483647 w 5144"/>
                <a:gd name="T33" fmla="*/ 2147483647 h 694"/>
                <a:gd name="T34" fmla="*/ 2147483647 w 5144"/>
                <a:gd name="T35" fmla="*/ 2147483647 h 694"/>
                <a:gd name="T36" fmla="*/ 2147483647 w 5144"/>
                <a:gd name="T37" fmla="*/ 2147483647 h 694"/>
                <a:gd name="T38" fmla="*/ 2147483647 w 5144"/>
                <a:gd name="T39" fmla="*/ 2147483647 h 694"/>
                <a:gd name="T40" fmla="*/ 2147483647 w 5144"/>
                <a:gd name="T41" fmla="*/ 2147483647 h 694"/>
                <a:gd name="T42" fmla="*/ 2147483647 w 5144"/>
                <a:gd name="T43" fmla="*/ 2147483647 h 694"/>
                <a:gd name="T44" fmla="*/ 2147483647 w 5144"/>
                <a:gd name="T45" fmla="*/ 2147483647 h 694"/>
                <a:gd name="T46" fmla="*/ 2147483647 w 5144"/>
                <a:gd name="T47" fmla="*/ 2147483647 h 694"/>
                <a:gd name="T48" fmla="*/ 2147483647 w 5144"/>
                <a:gd name="T49" fmla="*/ 2147483647 h 694"/>
                <a:gd name="T50" fmla="*/ 2147483647 w 5144"/>
                <a:gd name="T51" fmla="*/ 2147483647 h 694"/>
                <a:gd name="T52" fmla="*/ 2147483647 w 5144"/>
                <a:gd name="T53" fmla="*/ 2147483647 h 694"/>
                <a:gd name="T54" fmla="*/ 2147483647 w 5144"/>
                <a:gd name="T55" fmla="*/ 2147483647 h 694"/>
                <a:gd name="T56" fmla="*/ 2147483647 w 5144"/>
                <a:gd name="T57" fmla="*/ 2147483647 h 694"/>
                <a:gd name="T58" fmla="*/ 2147483647 w 5144"/>
                <a:gd name="T59" fmla="*/ 2147483647 h 694"/>
                <a:gd name="T60" fmla="*/ 2147483647 w 5144"/>
                <a:gd name="T61" fmla="*/ 2147483647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9" name="Freeform 26"/>
            <p:cNvSpPr>
              <a:spLocks/>
            </p:cNvSpPr>
            <p:nvPr/>
          </p:nvSpPr>
          <p:spPr bwMode="hidden">
            <a:xfrm>
              <a:off x="4157164" y="4316742"/>
              <a:ext cx="4939265" cy="926979"/>
            </a:xfrm>
            <a:custGeom>
              <a:avLst/>
              <a:gdLst>
                <a:gd name="T0" fmla="*/ 0 w 3112"/>
                <a:gd name="T1" fmla="*/ 2147483647 h 584"/>
                <a:gd name="T2" fmla="*/ 0 w 3112"/>
                <a:gd name="T3" fmla="*/ 2147483647 h 584"/>
                <a:gd name="T4" fmla="*/ 2147483647 w 3112"/>
                <a:gd name="T5" fmla="*/ 2147483647 h 584"/>
                <a:gd name="T6" fmla="*/ 2147483647 w 3112"/>
                <a:gd name="T7" fmla="*/ 2147483647 h 584"/>
                <a:gd name="T8" fmla="*/ 2147483647 w 3112"/>
                <a:gd name="T9" fmla="*/ 2147483647 h 584"/>
                <a:gd name="T10" fmla="*/ 2147483647 w 3112"/>
                <a:gd name="T11" fmla="*/ 2147483647 h 584"/>
                <a:gd name="T12" fmla="*/ 2147483647 w 3112"/>
                <a:gd name="T13" fmla="*/ 2147483647 h 584"/>
                <a:gd name="T14" fmla="*/ 2147483647 w 3112"/>
                <a:gd name="T15" fmla="*/ 2147483647 h 584"/>
                <a:gd name="T16" fmla="*/ 2147483647 w 3112"/>
                <a:gd name="T17" fmla="*/ 2147483647 h 584"/>
                <a:gd name="T18" fmla="*/ 2147483647 w 3112"/>
                <a:gd name="T19" fmla="*/ 2147483647 h 584"/>
                <a:gd name="T20" fmla="*/ 2147483647 w 3112"/>
                <a:gd name="T21" fmla="*/ 2147483647 h 584"/>
                <a:gd name="T22" fmla="*/ 2147483647 w 3112"/>
                <a:gd name="T23" fmla="*/ 2147483647 h 584"/>
                <a:gd name="T24" fmla="*/ 2147483647 w 3112"/>
                <a:gd name="T25" fmla="*/ 2147483647 h 584"/>
                <a:gd name="T26" fmla="*/ 2147483647 w 3112"/>
                <a:gd name="T27" fmla="*/ 2147483647 h 584"/>
                <a:gd name="T28" fmla="*/ 2147483647 w 3112"/>
                <a:gd name="T29" fmla="*/ 2147483647 h 584"/>
                <a:gd name="T30" fmla="*/ 2147483647 w 3112"/>
                <a:gd name="T31" fmla="*/ 2147483647 h 584"/>
                <a:gd name="T32" fmla="*/ 2147483647 w 3112"/>
                <a:gd name="T33" fmla="*/ 2147483647 h 584"/>
                <a:gd name="T34" fmla="*/ 2147483647 w 3112"/>
                <a:gd name="T35" fmla="*/ 2147483647 h 584"/>
                <a:gd name="T36" fmla="*/ 2147483647 w 3112"/>
                <a:gd name="T37" fmla="*/ 2147483647 h 584"/>
                <a:gd name="T38" fmla="*/ 2147483647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 useBgFill="1">
          <p:nvSpPr>
            <p:cNvPr id="10" name="Freeform 27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2147483647 w 8196"/>
                <a:gd name="T1" fmla="*/ 2147483647 h 1192"/>
                <a:gd name="T2" fmla="*/ 2147483647 w 8196"/>
                <a:gd name="T3" fmla="*/ 2147483647 h 1192"/>
                <a:gd name="T4" fmla="*/ 2147483647 w 8196"/>
                <a:gd name="T5" fmla="*/ 2147483647 h 1192"/>
                <a:gd name="T6" fmla="*/ 2147483647 w 8196"/>
                <a:gd name="T7" fmla="*/ 2147483647 h 1192"/>
                <a:gd name="T8" fmla="*/ 2147483647 w 8196"/>
                <a:gd name="T9" fmla="*/ 2147483647 h 1192"/>
                <a:gd name="T10" fmla="*/ 2147483647 w 8196"/>
                <a:gd name="T11" fmla="*/ 2147483647 h 1192"/>
                <a:gd name="T12" fmla="*/ 2147483647 w 8196"/>
                <a:gd name="T13" fmla="*/ 2147483647 h 1192"/>
                <a:gd name="T14" fmla="*/ 2147483647 w 8196"/>
                <a:gd name="T15" fmla="*/ 2147483647 h 1192"/>
                <a:gd name="T16" fmla="*/ 2147483647 w 8196"/>
                <a:gd name="T17" fmla="*/ 2147483647 h 1192"/>
                <a:gd name="T18" fmla="*/ 2147483647 w 8196"/>
                <a:gd name="T19" fmla="*/ 2147483647 h 1192"/>
                <a:gd name="T20" fmla="*/ 2147483647 w 8196"/>
                <a:gd name="T21" fmla="*/ 2147483647 h 1192"/>
                <a:gd name="T22" fmla="*/ 2147483647 w 8196"/>
                <a:gd name="T23" fmla="*/ 2147483647 h 1192"/>
                <a:gd name="T24" fmla="*/ 2147483647 w 8196"/>
                <a:gd name="T25" fmla="*/ 2147483647 h 1192"/>
                <a:gd name="T26" fmla="*/ 2147483647 w 8196"/>
                <a:gd name="T27" fmla="*/ 2147483647 h 1192"/>
                <a:gd name="T28" fmla="*/ 2147483647 w 8196"/>
                <a:gd name="T29" fmla="*/ 2147483647 h 1192"/>
                <a:gd name="T30" fmla="*/ 2147483647 w 8196"/>
                <a:gd name="T31" fmla="*/ 2147483647 h 1192"/>
                <a:gd name="T32" fmla="*/ 2147483647 w 8196"/>
                <a:gd name="T33" fmla="*/ 2147483647 h 1192"/>
                <a:gd name="T34" fmla="*/ 2147483647 w 8196"/>
                <a:gd name="T35" fmla="*/ 2147483647 h 1192"/>
                <a:gd name="T36" fmla="*/ 2147483647 w 8196"/>
                <a:gd name="T37" fmla="*/ 2147483647 h 1192"/>
                <a:gd name="T38" fmla="*/ 2147483647 w 8196"/>
                <a:gd name="T39" fmla="*/ 2147483647 h 1192"/>
                <a:gd name="T40" fmla="*/ 2147483647 w 8196"/>
                <a:gd name="T41" fmla="*/ 2147483647 h 1192"/>
                <a:gd name="T42" fmla="*/ 2147483647 w 8196"/>
                <a:gd name="T43" fmla="*/ 2147483647 h 1192"/>
                <a:gd name="T44" fmla="*/ 2147483647 w 8196"/>
                <a:gd name="T45" fmla="*/ 0 h 1192"/>
                <a:gd name="T46" fmla="*/ 2147483647 w 8196"/>
                <a:gd name="T47" fmla="*/ 2147483647 h 1192"/>
                <a:gd name="T48" fmla="*/ 2147483647 w 8196"/>
                <a:gd name="T49" fmla="*/ 2147483647 h 1192"/>
                <a:gd name="T50" fmla="*/ 2147483647 w 8196"/>
                <a:gd name="T51" fmla="*/ 2147483647 h 1192"/>
                <a:gd name="T52" fmla="*/ 2147483647 w 8196"/>
                <a:gd name="T53" fmla="*/ 2147483647 h 1192"/>
                <a:gd name="T54" fmla="*/ 2147483647 w 8196"/>
                <a:gd name="T55" fmla="*/ 2147483647 h 1192"/>
                <a:gd name="T56" fmla="*/ 2147483647 w 8196"/>
                <a:gd name="T57" fmla="*/ 2147483647 h 1192"/>
                <a:gd name="T58" fmla="*/ 2147483647 w 8196"/>
                <a:gd name="T59" fmla="*/ 2147483647 h 1192"/>
                <a:gd name="T60" fmla="*/ 2147483647 w 8196"/>
                <a:gd name="T61" fmla="*/ 2147483647 h 1192"/>
                <a:gd name="T62" fmla="*/ 0 w 8196"/>
                <a:gd name="T63" fmla="*/ 2147483647 h 1192"/>
                <a:gd name="T64" fmla="*/ 2147483647 w 8196"/>
                <a:gd name="T65" fmla="*/ 2147483647 h 1192"/>
                <a:gd name="T66" fmla="*/ 2147483647 w 8196"/>
                <a:gd name="T67" fmla="*/ 2147483647 h 1192"/>
                <a:gd name="T68" fmla="*/ 2147483647 w 8196"/>
                <a:gd name="T69" fmla="*/ 2147483647 h 1192"/>
                <a:gd name="T70" fmla="*/ 2147483647 w 8196"/>
                <a:gd name="T71" fmla="*/ 2147483647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56186D-70FE-4B6A-A83B-E015A56F213C}" type="datetime1">
              <a:rPr lang="en-GB"/>
              <a:pPr>
                <a:defRPr/>
              </a:pPr>
              <a:t>01/07/2014</a:t>
            </a:fld>
            <a:endParaRPr 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Rose.Kiggundu</a:t>
            </a: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3766E2-A703-4893-B465-644927C506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8461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1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0638" y="-25400"/>
            <a:ext cx="955676" cy="88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C117DB-3FAC-4BD8-ACC4-A8E1F328D061}" type="datetime1">
              <a:rPr lang="en-GB"/>
              <a:pPr>
                <a:defRPr/>
              </a:pPr>
              <a:t>01/07/2014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04512D-6158-437D-B475-54E0CA2B63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5082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28600" y="228600"/>
            <a:ext cx="8696325" cy="473710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Freeform 14"/>
          <p:cNvSpPr>
            <a:spLocks/>
          </p:cNvSpPr>
          <p:nvPr/>
        </p:nvSpPr>
        <p:spPr bwMode="hidden">
          <a:xfrm>
            <a:off x="6046788" y="4203700"/>
            <a:ext cx="2876550" cy="714375"/>
          </a:xfrm>
          <a:custGeom>
            <a:avLst/>
            <a:gdLst>
              <a:gd name="T0" fmla="*/ 2147483647 w 2706"/>
              <a:gd name="T1" fmla="*/ 0 h 640"/>
              <a:gd name="T2" fmla="*/ 2147483647 w 2706"/>
              <a:gd name="T3" fmla="*/ 0 h 640"/>
              <a:gd name="T4" fmla="*/ 2147483647 w 2706"/>
              <a:gd name="T5" fmla="*/ 2147483647 h 640"/>
              <a:gd name="T6" fmla="*/ 2147483647 w 2706"/>
              <a:gd name="T7" fmla="*/ 2147483647 h 640"/>
              <a:gd name="T8" fmla="*/ 2147483647 w 2706"/>
              <a:gd name="T9" fmla="*/ 2147483647 h 640"/>
              <a:gd name="T10" fmla="*/ 2147483647 w 2706"/>
              <a:gd name="T11" fmla="*/ 2147483647 h 640"/>
              <a:gd name="T12" fmla="*/ 2147483647 w 2706"/>
              <a:gd name="T13" fmla="*/ 2147483647 h 640"/>
              <a:gd name="T14" fmla="*/ 2147483647 w 2706"/>
              <a:gd name="T15" fmla="*/ 2147483647 h 640"/>
              <a:gd name="T16" fmla="*/ 2147483647 w 2706"/>
              <a:gd name="T17" fmla="*/ 2147483647 h 640"/>
              <a:gd name="T18" fmla="*/ 2147483647 w 2706"/>
              <a:gd name="T19" fmla="*/ 2147483647 h 640"/>
              <a:gd name="T20" fmla="*/ 2147483647 w 2706"/>
              <a:gd name="T21" fmla="*/ 2147483647 h 640"/>
              <a:gd name="T22" fmla="*/ 2147483647 w 2706"/>
              <a:gd name="T23" fmla="*/ 2147483647 h 640"/>
              <a:gd name="T24" fmla="*/ 2147483647 w 2706"/>
              <a:gd name="T25" fmla="*/ 2147483647 h 640"/>
              <a:gd name="T26" fmla="*/ 2147483647 w 2706"/>
              <a:gd name="T27" fmla="*/ 2147483647 h 640"/>
              <a:gd name="T28" fmla="*/ 2147483647 w 2706"/>
              <a:gd name="T29" fmla="*/ 2147483647 h 640"/>
              <a:gd name="T30" fmla="*/ 2147483647 w 2706"/>
              <a:gd name="T31" fmla="*/ 2147483647 h 640"/>
              <a:gd name="T32" fmla="*/ 2147483647 w 2706"/>
              <a:gd name="T33" fmla="*/ 2147483647 h 640"/>
              <a:gd name="T34" fmla="*/ 2147483647 w 2706"/>
              <a:gd name="T35" fmla="*/ 2147483647 h 640"/>
              <a:gd name="T36" fmla="*/ 0 w 2706"/>
              <a:gd name="T37" fmla="*/ 2147483647 h 640"/>
              <a:gd name="T38" fmla="*/ 0 w 2706"/>
              <a:gd name="T39" fmla="*/ 2147483647 h 640"/>
              <a:gd name="T40" fmla="*/ 2147483647 w 2706"/>
              <a:gd name="T41" fmla="*/ 2147483647 h 640"/>
              <a:gd name="T42" fmla="*/ 2147483647 w 2706"/>
              <a:gd name="T43" fmla="*/ 2147483647 h 640"/>
              <a:gd name="T44" fmla="*/ 2147483647 w 2706"/>
              <a:gd name="T45" fmla="*/ 2147483647 h 640"/>
              <a:gd name="T46" fmla="*/ 2147483647 w 2706"/>
              <a:gd name="T47" fmla="*/ 2147483647 h 640"/>
              <a:gd name="T48" fmla="*/ 2147483647 w 2706"/>
              <a:gd name="T49" fmla="*/ 2147483647 h 640"/>
              <a:gd name="T50" fmla="*/ 2147483647 w 2706"/>
              <a:gd name="T51" fmla="*/ 2147483647 h 640"/>
              <a:gd name="T52" fmla="*/ 2147483647 w 2706"/>
              <a:gd name="T53" fmla="*/ 2147483647 h 640"/>
              <a:gd name="T54" fmla="*/ 2147483647 w 2706"/>
              <a:gd name="T55" fmla="*/ 2147483647 h 640"/>
              <a:gd name="T56" fmla="*/ 2147483647 w 2706"/>
              <a:gd name="T57" fmla="*/ 2147483647 h 640"/>
              <a:gd name="T58" fmla="*/ 2147483647 w 2706"/>
              <a:gd name="T59" fmla="*/ 2147483647 h 640"/>
              <a:gd name="T60" fmla="*/ 2147483647 w 2706"/>
              <a:gd name="T61" fmla="*/ 2147483647 h 640"/>
              <a:gd name="T62" fmla="*/ 2147483647 w 2706"/>
              <a:gd name="T63" fmla="*/ 2147483647 h 640"/>
              <a:gd name="T64" fmla="*/ 2147483647 w 2706"/>
              <a:gd name="T65" fmla="*/ 2147483647 h 640"/>
              <a:gd name="T66" fmla="*/ 2147483647 w 2706"/>
              <a:gd name="T67" fmla="*/ 2147483647 h 640"/>
              <a:gd name="T68" fmla="*/ 2147483647 w 2706"/>
              <a:gd name="T69" fmla="*/ 2147483647 h 640"/>
              <a:gd name="T70" fmla="*/ 2147483647 w 2706"/>
              <a:gd name="T71" fmla="*/ 2147483647 h 640"/>
              <a:gd name="T72" fmla="*/ 2147483647 w 2706"/>
              <a:gd name="T73" fmla="*/ 2147483647 h 640"/>
              <a:gd name="T74" fmla="*/ 2147483647 w 2706"/>
              <a:gd name="T75" fmla="*/ 2147483647 h 640"/>
              <a:gd name="T76" fmla="*/ 2147483647 w 2706"/>
              <a:gd name="T77" fmla="*/ 2147483647 h 640"/>
              <a:gd name="T78" fmla="*/ 2147483647 w 2706"/>
              <a:gd name="T79" fmla="*/ 2147483647 h 640"/>
              <a:gd name="T80" fmla="*/ 2147483647 w 2706"/>
              <a:gd name="T81" fmla="*/ 2147483647 h 640"/>
              <a:gd name="T82" fmla="*/ 2147483647 w 2706"/>
              <a:gd name="T83" fmla="*/ 2147483647 h 640"/>
              <a:gd name="T84" fmla="*/ 2147483647 w 2706"/>
              <a:gd name="T85" fmla="*/ 2147483647 h 640"/>
              <a:gd name="T86" fmla="*/ 2147483647 w 2706"/>
              <a:gd name="T87" fmla="*/ 2147483647 h 640"/>
              <a:gd name="T88" fmla="*/ 2147483647 w 2706"/>
              <a:gd name="T89" fmla="*/ 2147483647 h 640"/>
              <a:gd name="T90" fmla="*/ 2147483647 w 2706"/>
              <a:gd name="T91" fmla="*/ 2147483647 h 640"/>
              <a:gd name="T92" fmla="*/ 2147483647 w 2706"/>
              <a:gd name="T93" fmla="*/ 2147483647 h 640"/>
              <a:gd name="T94" fmla="*/ 2147483647 w 2706"/>
              <a:gd name="T95" fmla="*/ 2147483647 h 640"/>
              <a:gd name="T96" fmla="*/ 2147483647 w 2706"/>
              <a:gd name="T97" fmla="*/ 2147483647 h 640"/>
              <a:gd name="T98" fmla="*/ 2147483647 w 2706"/>
              <a:gd name="T99" fmla="*/ 2147483647 h 640"/>
              <a:gd name="T100" fmla="*/ 2147483647 w 2706"/>
              <a:gd name="T101" fmla="*/ 2147483647 h 640"/>
              <a:gd name="T102" fmla="*/ 2147483647 w 2706"/>
              <a:gd name="T103" fmla="*/ 2147483647 h 640"/>
              <a:gd name="T104" fmla="*/ 2147483647 w 2706"/>
              <a:gd name="T105" fmla="*/ 2147483647 h 640"/>
              <a:gd name="T106" fmla="*/ 2147483647 w 2706"/>
              <a:gd name="T107" fmla="*/ 0 h 640"/>
              <a:gd name="T108" fmla="*/ 2147483647 w 2706"/>
              <a:gd name="T109" fmla="*/ 0 h 640"/>
              <a:gd name="T110" fmla="*/ 2147483647 w 2706"/>
              <a:gd name="T111" fmla="*/ 0 h 640"/>
              <a:gd name="T112" fmla="*/ 2147483647 w 2706"/>
              <a:gd name="T113" fmla="*/ 0 h 640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6" y="388"/>
                </a:lnTo>
                <a:lnTo>
                  <a:pt x="2706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19"/>
            </a:scheme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6" name="Freeform 18"/>
          <p:cNvSpPr>
            <a:spLocks/>
          </p:cNvSpPr>
          <p:nvPr/>
        </p:nvSpPr>
        <p:spPr bwMode="hidden">
          <a:xfrm>
            <a:off x="2619375" y="4075113"/>
            <a:ext cx="5545138" cy="850900"/>
          </a:xfrm>
          <a:custGeom>
            <a:avLst/>
            <a:gdLst>
              <a:gd name="T0" fmla="*/ 2147483647 w 5216"/>
              <a:gd name="T1" fmla="*/ 2147483647 h 762"/>
              <a:gd name="T2" fmla="*/ 2147483647 w 5216"/>
              <a:gd name="T3" fmla="*/ 2147483647 h 762"/>
              <a:gd name="T4" fmla="*/ 2147483647 w 5216"/>
              <a:gd name="T5" fmla="*/ 2147483647 h 762"/>
              <a:gd name="T6" fmla="*/ 2147483647 w 5216"/>
              <a:gd name="T7" fmla="*/ 2147483647 h 762"/>
              <a:gd name="T8" fmla="*/ 2147483647 w 5216"/>
              <a:gd name="T9" fmla="*/ 2147483647 h 762"/>
              <a:gd name="T10" fmla="*/ 2147483647 w 5216"/>
              <a:gd name="T11" fmla="*/ 2147483647 h 762"/>
              <a:gd name="T12" fmla="*/ 2147483647 w 5216"/>
              <a:gd name="T13" fmla="*/ 2147483647 h 762"/>
              <a:gd name="T14" fmla="*/ 2147483647 w 5216"/>
              <a:gd name="T15" fmla="*/ 2147483647 h 762"/>
              <a:gd name="T16" fmla="*/ 2147483647 w 5216"/>
              <a:gd name="T17" fmla="*/ 2147483647 h 762"/>
              <a:gd name="T18" fmla="*/ 2147483647 w 5216"/>
              <a:gd name="T19" fmla="*/ 2147483647 h 762"/>
              <a:gd name="T20" fmla="*/ 2147483647 w 5216"/>
              <a:gd name="T21" fmla="*/ 2147483647 h 762"/>
              <a:gd name="T22" fmla="*/ 2147483647 w 5216"/>
              <a:gd name="T23" fmla="*/ 2147483647 h 762"/>
              <a:gd name="T24" fmla="*/ 2147483647 w 5216"/>
              <a:gd name="T25" fmla="*/ 2147483647 h 762"/>
              <a:gd name="T26" fmla="*/ 2147483647 w 5216"/>
              <a:gd name="T27" fmla="*/ 0 h 762"/>
              <a:gd name="T28" fmla="*/ 2147483647 w 5216"/>
              <a:gd name="T29" fmla="*/ 2147483647 h 762"/>
              <a:gd name="T30" fmla="*/ 2147483647 w 5216"/>
              <a:gd name="T31" fmla="*/ 2147483647 h 762"/>
              <a:gd name="T32" fmla="*/ 0 w 5216"/>
              <a:gd name="T33" fmla="*/ 2147483647 h 762"/>
              <a:gd name="T34" fmla="*/ 2147483647 w 5216"/>
              <a:gd name="T35" fmla="*/ 2147483647 h 762"/>
              <a:gd name="T36" fmla="*/ 2147483647 w 5216"/>
              <a:gd name="T37" fmla="*/ 2147483647 h 762"/>
              <a:gd name="T38" fmla="*/ 2147483647 w 5216"/>
              <a:gd name="T39" fmla="*/ 2147483647 h 762"/>
              <a:gd name="T40" fmla="*/ 2147483647 w 5216"/>
              <a:gd name="T41" fmla="*/ 2147483647 h 762"/>
              <a:gd name="T42" fmla="*/ 2147483647 w 5216"/>
              <a:gd name="T43" fmla="*/ 2147483647 h 762"/>
              <a:gd name="T44" fmla="*/ 2147483647 w 5216"/>
              <a:gd name="T45" fmla="*/ 2147483647 h 762"/>
              <a:gd name="T46" fmla="*/ 2147483647 w 5216"/>
              <a:gd name="T47" fmla="*/ 2147483647 h 762"/>
              <a:gd name="T48" fmla="*/ 2147483647 w 5216"/>
              <a:gd name="T49" fmla="*/ 2147483647 h 762"/>
              <a:gd name="T50" fmla="*/ 2147483647 w 5216"/>
              <a:gd name="T51" fmla="*/ 2147483647 h 762"/>
              <a:gd name="T52" fmla="*/ 2147483647 w 5216"/>
              <a:gd name="T53" fmla="*/ 2147483647 h 762"/>
              <a:gd name="T54" fmla="*/ 2147483647 w 5216"/>
              <a:gd name="T55" fmla="*/ 2147483647 h 762"/>
              <a:gd name="T56" fmla="*/ 2147483647 w 5216"/>
              <a:gd name="T57" fmla="*/ 2147483647 h 762"/>
              <a:gd name="T58" fmla="*/ 2147483647 w 5216"/>
              <a:gd name="T59" fmla="*/ 2147483647 h 762"/>
              <a:gd name="T60" fmla="*/ 2147483647 w 5216"/>
              <a:gd name="T61" fmla="*/ 2147483647 h 762"/>
              <a:gd name="T62" fmla="*/ 2147483647 w 5216"/>
              <a:gd name="T63" fmla="*/ 2147483647 h 762"/>
              <a:gd name="T64" fmla="*/ 2147483647 w 5216"/>
              <a:gd name="T65" fmla="*/ 2147483647 h 762"/>
              <a:gd name="T66" fmla="*/ 2147483647 w 5216"/>
              <a:gd name="T67" fmla="*/ 2147483647 h 762"/>
              <a:gd name="T68" fmla="*/ 2147483647 w 5216"/>
              <a:gd name="T69" fmla="*/ 2147483647 h 762"/>
              <a:gd name="T70" fmla="*/ 2147483647 w 5216"/>
              <a:gd name="T71" fmla="*/ 2147483647 h 762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39999"/>
            </a:scheme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7" name="Freeform 22"/>
          <p:cNvSpPr>
            <a:spLocks/>
          </p:cNvSpPr>
          <p:nvPr/>
        </p:nvSpPr>
        <p:spPr bwMode="hidden">
          <a:xfrm>
            <a:off x="2828925" y="4087813"/>
            <a:ext cx="5467350" cy="774700"/>
          </a:xfrm>
          <a:custGeom>
            <a:avLst/>
            <a:gdLst>
              <a:gd name="T0" fmla="*/ 0 w 5144"/>
              <a:gd name="T1" fmla="*/ 2147483647 h 694"/>
              <a:gd name="T2" fmla="*/ 0 w 5144"/>
              <a:gd name="T3" fmla="*/ 2147483647 h 694"/>
              <a:gd name="T4" fmla="*/ 2147483647 w 5144"/>
              <a:gd name="T5" fmla="*/ 2147483647 h 694"/>
              <a:gd name="T6" fmla="*/ 2147483647 w 5144"/>
              <a:gd name="T7" fmla="*/ 2147483647 h 694"/>
              <a:gd name="T8" fmla="*/ 2147483647 w 5144"/>
              <a:gd name="T9" fmla="*/ 2147483647 h 694"/>
              <a:gd name="T10" fmla="*/ 2147483647 w 5144"/>
              <a:gd name="T11" fmla="*/ 2147483647 h 694"/>
              <a:gd name="T12" fmla="*/ 2147483647 w 5144"/>
              <a:gd name="T13" fmla="*/ 2147483647 h 694"/>
              <a:gd name="T14" fmla="*/ 2147483647 w 5144"/>
              <a:gd name="T15" fmla="*/ 2147483647 h 694"/>
              <a:gd name="T16" fmla="*/ 2147483647 w 5144"/>
              <a:gd name="T17" fmla="*/ 2147483647 h 694"/>
              <a:gd name="T18" fmla="*/ 2147483647 w 5144"/>
              <a:gd name="T19" fmla="*/ 2147483647 h 694"/>
              <a:gd name="T20" fmla="*/ 2147483647 w 5144"/>
              <a:gd name="T21" fmla="*/ 2147483647 h 694"/>
              <a:gd name="T22" fmla="*/ 2147483647 w 5144"/>
              <a:gd name="T23" fmla="*/ 2147483647 h 694"/>
              <a:gd name="T24" fmla="*/ 2147483647 w 5144"/>
              <a:gd name="T25" fmla="*/ 0 h 694"/>
              <a:gd name="T26" fmla="*/ 2147483647 w 5144"/>
              <a:gd name="T27" fmla="*/ 2147483647 h 694"/>
              <a:gd name="T28" fmla="*/ 2147483647 w 5144"/>
              <a:gd name="T29" fmla="*/ 2147483647 h 694"/>
              <a:gd name="T30" fmla="*/ 2147483647 w 5144"/>
              <a:gd name="T31" fmla="*/ 2147483647 h 694"/>
              <a:gd name="T32" fmla="*/ 2147483647 w 5144"/>
              <a:gd name="T33" fmla="*/ 2147483647 h 694"/>
              <a:gd name="T34" fmla="*/ 2147483647 w 5144"/>
              <a:gd name="T35" fmla="*/ 2147483647 h 694"/>
              <a:gd name="T36" fmla="*/ 2147483647 w 5144"/>
              <a:gd name="T37" fmla="*/ 2147483647 h 694"/>
              <a:gd name="T38" fmla="*/ 2147483647 w 5144"/>
              <a:gd name="T39" fmla="*/ 2147483647 h 694"/>
              <a:gd name="T40" fmla="*/ 2147483647 w 5144"/>
              <a:gd name="T41" fmla="*/ 2147483647 h 694"/>
              <a:gd name="T42" fmla="*/ 2147483647 w 5144"/>
              <a:gd name="T43" fmla="*/ 2147483647 h 694"/>
              <a:gd name="T44" fmla="*/ 2147483647 w 5144"/>
              <a:gd name="T45" fmla="*/ 2147483647 h 694"/>
              <a:gd name="T46" fmla="*/ 2147483647 w 5144"/>
              <a:gd name="T47" fmla="*/ 2147483647 h 694"/>
              <a:gd name="T48" fmla="*/ 2147483647 w 5144"/>
              <a:gd name="T49" fmla="*/ 2147483647 h 694"/>
              <a:gd name="T50" fmla="*/ 2147483647 w 5144"/>
              <a:gd name="T51" fmla="*/ 2147483647 h 694"/>
              <a:gd name="T52" fmla="*/ 2147483647 w 5144"/>
              <a:gd name="T53" fmla="*/ 2147483647 h 694"/>
              <a:gd name="T54" fmla="*/ 2147483647 w 5144"/>
              <a:gd name="T55" fmla="*/ 2147483647 h 694"/>
              <a:gd name="T56" fmla="*/ 2147483647 w 5144"/>
              <a:gd name="T57" fmla="*/ 2147483647 h 694"/>
              <a:gd name="T58" fmla="*/ 2147483647 w 5144"/>
              <a:gd name="T59" fmla="*/ 2147483647 h 694"/>
              <a:gd name="T60" fmla="*/ 2147483647 w 5144"/>
              <a:gd name="T61" fmla="*/ 2147483647 h 694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8" name="Freeform 26"/>
          <p:cNvSpPr>
            <a:spLocks/>
          </p:cNvSpPr>
          <p:nvPr/>
        </p:nvSpPr>
        <p:spPr bwMode="hidden">
          <a:xfrm>
            <a:off x="5610225" y="4073525"/>
            <a:ext cx="3306763" cy="652463"/>
          </a:xfrm>
          <a:custGeom>
            <a:avLst/>
            <a:gdLst>
              <a:gd name="T0" fmla="*/ 0 w 3112"/>
              <a:gd name="T1" fmla="*/ 2147483647 h 584"/>
              <a:gd name="T2" fmla="*/ 0 w 3112"/>
              <a:gd name="T3" fmla="*/ 2147483647 h 584"/>
              <a:gd name="T4" fmla="*/ 2147483647 w 3112"/>
              <a:gd name="T5" fmla="*/ 2147483647 h 584"/>
              <a:gd name="T6" fmla="*/ 2147483647 w 3112"/>
              <a:gd name="T7" fmla="*/ 2147483647 h 584"/>
              <a:gd name="T8" fmla="*/ 2147483647 w 3112"/>
              <a:gd name="T9" fmla="*/ 2147483647 h 584"/>
              <a:gd name="T10" fmla="*/ 2147483647 w 3112"/>
              <a:gd name="T11" fmla="*/ 2147483647 h 584"/>
              <a:gd name="T12" fmla="*/ 2147483647 w 3112"/>
              <a:gd name="T13" fmla="*/ 2147483647 h 584"/>
              <a:gd name="T14" fmla="*/ 2147483647 w 3112"/>
              <a:gd name="T15" fmla="*/ 2147483647 h 584"/>
              <a:gd name="T16" fmla="*/ 2147483647 w 3112"/>
              <a:gd name="T17" fmla="*/ 2147483647 h 584"/>
              <a:gd name="T18" fmla="*/ 2147483647 w 3112"/>
              <a:gd name="T19" fmla="*/ 2147483647 h 584"/>
              <a:gd name="T20" fmla="*/ 2147483647 w 3112"/>
              <a:gd name="T21" fmla="*/ 2147483647 h 584"/>
              <a:gd name="T22" fmla="*/ 2147483647 w 3112"/>
              <a:gd name="T23" fmla="*/ 2147483647 h 584"/>
              <a:gd name="T24" fmla="*/ 2147483647 w 3112"/>
              <a:gd name="T25" fmla="*/ 2147483647 h 584"/>
              <a:gd name="T26" fmla="*/ 2147483647 w 3112"/>
              <a:gd name="T27" fmla="*/ 2147483647 h 584"/>
              <a:gd name="T28" fmla="*/ 2147483647 w 3112"/>
              <a:gd name="T29" fmla="*/ 2147483647 h 584"/>
              <a:gd name="T30" fmla="*/ 2147483647 w 3112"/>
              <a:gd name="T31" fmla="*/ 2147483647 h 584"/>
              <a:gd name="T32" fmla="*/ 2147483647 w 3112"/>
              <a:gd name="T33" fmla="*/ 2147483647 h 584"/>
              <a:gd name="T34" fmla="*/ 2147483647 w 3112"/>
              <a:gd name="T35" fmla="*/ 2147483647 h 584"/>
              <a:gd name="T36" fmla="*/ 2147483647 w 3112"/>
              <a:gd name="T37" fmla="*/ 2147483647 h 584"/>
              <a:gd name="T38" fmla="*/ 2147483647 w 3112"/>
              <a:gd name="T39" fmla="*/ 0 h 584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 useBgFill="1">
        <p:nvSpPr>
          <p:cNvPr id="9" name="Freeform 10"/>
          <p:cNvSpPr>
            <a:spLocks/>
          </p:cNvSpPr>
          <p:nvPr/>
        </p:nvSpPr>
        <p:spPr bwMode="hidden">
          <a:xfrm>
            <a:off x="211138" y="4059238"/>
            <a:ext cx="8723312" cy="1328737"/>
          </a:xfrm>
          <a:custGeom>
            <a:avLst/>
            <a:gdLst>
              <a:gd name="T0" fmla="*/ 2147483647 w 8196"/>
              <a:gd name="T1" fmla="*/ 2147483647 h 1192"/>
              <a:gd name="T2" fmla="*/ 2147483647 w 8196"/>
              <a:gd name="T3" fmla="*/ 2147483647 h 1192"/>
              <a:gd name="T4" fmla="*/ 2147483647 w 8196"/>
              <a:gd name="T5" fmla="*/ 2147483647 h 1192"/>
              <a:gd name="T6" fmla="*/ 2147483647 w 8196"/>
              <a:gd name="T7" fmla="*/ 2147483647 h 1192"/>
              <a:gd name="T8" fmla="*/ 2147483647 w 8196"/>
              <a:gd name="T9" fmla="*/ 2147483647 h 1192"/>
              <a:gd name="T10" fmla="*/ 2147483647 w 8196"/>
              <a:gd name="T11" fmla="*/ 2147483647 h 1192"/>
              <a:gd name="T12" fmla="*/ 2147483647 w 8196"/>
              <a:gd name="T13" fmla="*/ 2147483647 h 1192"/>
              <a:gd name="T14" fmla="*/ 2147483647 w 8196"/>
              <a:gd name="T15" fmla="*/ 2147483647 h 1192"/>
              <a:gd name="T16" fmla="*/ 2147483647 w 8196"/>
              <a:gd name="T17" fmla="*/ 2147483647 h 1192"/>
              <a:gd name="T18" fmla="*/ 2147483647 w 8196"/>
              <a:gd name="T19" fmla="*/ 2147483647 h 1192"/>
              <a:gd name="T20" fmla="*/ 2147483647 w 8196"/>
              <a:gd name="T21" fmla="*/ 2147483647 h 1192"/>
              <a:gd name="T22" fmla="*/ 2147483647 w 8196"/>
              <a:gd name="T23" fmla="*/ 2147483647 h 1192"/>
              <a:gd name="T24" fmla="*/ 2147483647 w 8196"/>
              <a:gd name="T25" fmla="*/ 2147483647 h 1192"/>
              <a:gd name="T26" fmla="*/ 2147483647 w 8196"/>
              <a:gd name="T27" fmla="*/ 2147483647 h 1192"/>
              <a:gd name="T28" fmla="*/ 2147483647 w 8196"/>
              <a:gd name="T29" fmla="*/ 2147483647 h 1192"/>
              <a:gd name="T30" fmla="*/ 2147483647 w 8196"/>
              <a:gd name="T31" fmla="*/ 2147483647 h 1192"/>
              <a:gd name="T32" fmla="*/ 2147483647 w 8196"/>
              <a:gd name="T33" fmla="*/ 2147483647 h 1192"/>
              <a:gd name="T34" fmla="*/ 2147483647 w 8196"/>
              <a:gd name="T35" fmla="*/ 2147483647 h 1192"/>
              <a:gd name="T36" fmla="*/ 2147483647 w 8196"/>
              <a:gd name="T37" fmla="*/ 2147483647 h 1192"/>
              <a:gd name="T38" fmla="*/ 2147483647 w 8196"/>
              <a:gd name="T39" fmla="*/ 2147483647 h 1192"/>
              <a:gd name="T40" fmla="*/ 2147483647 w 8196"/>
              <a:gd name="T41" fmla="*/ 2147483647 h 1192"/>
              <a:gd name="T42" fmla="*/ 2147483647 w 8196"/>
              <a:gd name="T43" fmla="*/ 2147483647 h 1192"/>
              <a:gd name="T44" fmla="*/ 2147483647 w 8196"/>
              <a:gd name="T45" fmla="*/ 0 h 1192"/>
              <a:gd name="T46" fmla="*/ 2147483647 w 8196"/>
              <a:gd name="T47" fmla="*/ 2147483647 h 1192"/>
              <a:gd name="T48" fmla="*/ 2147483647 w 8196"/>
              <a:gd name="T49" fmla="*/ 2147483647 h 1192"/>
              <a:gd name="T50" fmla="*/ 2147483647 w 8196"/>
              <a:gd name="T51" fmla="*/ 2147483647 h 1192"/>
              <a:gd name="T52" fmla="*/ 2147483647 w 8196"/>
              <a:gd name="T53" fmla="*/ 2147483647 h 1192"/>
              <a:gd name="T54" fmla="*/ 2147483647 w 8196"/>
              <a:gd name="T55" fmla="*/ 2147483647 h 1192"/>
              <a:gd name="T56" fmla="*/ 2147483647 w 8196"/>
              <a:gd name="T57" fmla="*/ 2147483647 h 1192"/>
              <a:gd name="T58" fmla="*/ 2147483647 w 8196"/>
              <a:gd name="T59" fmla="*/ 2147483647 h 1192"/>
              <a:gd name="T60" fmla="*/ 2147483647 w 8196"/>
              <a:gd name="T61" fmla="*/ 2147483647 h 1192"/>
              <a:gd name="T62" fmla="*/ 0 w 8196"/>
              <a:gd name="T63" fmla="*/ 2147483647 h 1192"/>
              <a:gd name="T64" fmla="*/ 2147483647 w 8196"/>
              <a:gd name="T65" fmla="*/ 2147483647 h 1192"/>
              <a:gd name="T66" fmla="*/ 2147483647 w 8196"/>
              <a:gd name="T67" fmla="*/ 2147483647 h 1192"/>
              <a:gd name="T68" fmla="*/ 2147483647 w 8196"/>
              <a:gd name="T69" fmla="*/ 2147483647 h 1192"/>
              <a:gd name="T70" fmla="*/ 2147483647 w 8196"/>
              <a:gd name="T71" fmla="*/ 2147483647 h 1192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510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2251E8-E828-416E-B905-8229054CD0F5}" type="datetime1">
              <a:rPr lang="en-GB"/>
              <a:pPr>
                <a:defRPr/>
              </a:pPr>
              <a:t>01/07/2014</a:t>
            </a:fld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Rose.Kiggundu</a:t>
            </a: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D57611-7C73-431B-87DF-9AB7EB4C08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15774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1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8" y="0"/>
            <a:ext cx="957262" cy="88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8982B-67BF-400B-A3DD-568EE8147BA4}" type="datetime1">
              <a:rPr lang="en-GB"/>
              <a:pPr>
                <a:defRPr/>
              </a:pPr>
              <a:t>01/07/2014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Rose.Kiggundu</a:t>
            </a:r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F82D2F-F53B-46E6-83C5-F49285F3FE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443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1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6988"/>
            <a:ext cx="955675" cy="881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CCEAA2-860F-49AE-873D-8DD70AE97359}" type="datetime1">
              <a:rPr lang="en-GB"/>
              <a:pPr>
                <a:defRPr/>
              </a:pPr>
              <a:t>01/07/2014</a:t>
            </a:fld>
            <a:endParaRPr lang="en-US"/>
          </a:p>
        </p:txBody>
      </p:sp>
      <p:sp>
        <p:nvSpPr>
          <p:cNvPr id="9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Rose.Kiggundu</a:t>
            </a:r>
          </a:p>
        </p:txBody>
      </p:sp>
      <p:sp>
        <p:nvSpPr>
          <p:cNvPr id="10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29E3FB-9A8E-45F8-B398-1BD369BED2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838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A609B4-01C9-4BAE-9429-F35F4663C948}" type="datetime1">
              <a:rPr lang="en-GB"/>
              <a:pPr>
                <a:defRPr/>
              </a:pPr>
              <a:t>01/07/2014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Rose.Kiggundu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A3E3CF-68D5-4F62-A51E-E6286DD816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77257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3" name="Group 22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0325"/>
            <a:chOff x="-3905251" y="4294188"/>
            <a:chExt cx="13027839" cy="1892300"/>
          </a:xfrm>
        </p:grpSpPr>
        <p:sp>
          <p:nvSpPr>
            <p:cNvPr id="4" name="Freeform 14"/>
            <p:cNvSpPr>
              <a:spLocks/>
            </p:cNvSpPr>
            <p:nvPr/>
          </p:nvSpPr>
          <p:spPr bwMode="hidden">
            <a:xfrm>
              <a:off x="4810006" y="4499677"/>
              <a:ext cx="4295986" cy="1016152"/>
            </a:xfrm>
            <a:custGeom>
              <a:avLst/>
              <a:gdLst>
                <a:gd name="T0" fmla="*/ 2147483647 w 2706"/>
                <a:gd name="T1" fmla="*/ 0 h 640"/>
                <a:gd name="T2" fmla="*/ 2147483647 w 2706"/>
                <a:gd name="T3" fmla="*/ 0 h 640"/>
                <a:gd name="T4" fmla="*/ 2147483647 w 2706"/>
                <a:gd name="T5" fmla="*/ 2147483647 h 640"/>
                <a:gd name="T6" fmla="*/ 2147483647 w 2706"/>
                <a:gd name="T7" fmla="*/ 2147483647 h 640"/>
                <a:gd name="T8" fmla="*/ 2147483647 w 2706"/>
                <a:gd name="T9" fmla="*/ 2147483647 h 640"/>
                <a:gd name="T10" fmla="*/ 2147483647 w 2706"/>
                <a:gd name="T11" fmla="*/ 2147483647 h 640"/>
                <a:gd name="T12" fmla="*/ 2147483647 w 2706"/>
                <a:gd name="T13" fmla="*/ 2147483647 h 640"/>
                <a:gd name="T14" fmla="*/ 2147483647 w 2706"/>
                <a:gd name="T15" fmla="*/ 2147483647 h 640"/>
                <a:gd name="T16" fmla="*/ 2147483647 w 2706"/>
                <a:gd name="T17" fmla="*/ 2147483647 h 640"/>
                <a:gd name="T18" fmla="*/ 2147483647 w 2706"/>
                <a:gd name="T19" fmla="*/ 2147483647 h 640"/>
                <a:gd name="T20" fmla="*/ 2147483647 w 2706"/>
                <a:gd name="T21" fmla="*/ 2147483647 h 640"/>
                <a:gd name="T22" fmla="*/ 2147483647 w 2706"/>
                <a:gd name="T23" fmla="*/ 2147483647 h 640"/>
                <a:gd name="T24" fmla="*/ 2147483647 w 2706"/>
                <a:gd name="T25" fmla="*/ 2147483647 h 640"/>
                <a:gd name="T26" fmla="*/ 2147483647 w 2706"/>
                <a:gd name="T27" fmla="*/ 2147483647 h 640"/>
                <a:gd name="T28" fmla="*/ 2147483647 w 2706"/>
                <a:gd name="T29" fmla="*/ 2147483647 h 640"/>
                <a:gd name="T30" fmla="*/ 2147483647 w 2706"/>
                <a:gd name="T31" fmla="*/ 2147483647 h 640"/>
                <a:gd name="T32" fmla="*/ 2147483647 w 2706"/>
                <a:gd name="T33" fmla="*/ 2147483647 h 640"/>
                <a:gd name="T34" fmla="*/ 2147483647 w 2706"/>
                <a:gd name="T35" fmla="*/ 2147483647 h 640"/>
                <a:gd name="T36" fmla="*/ 0 w 2706"/>
                <a:gd name="T37" fmla="*/ 2147483647 h 640"/>
                <a:gd name="T38" fmla="*/ 0 w 2706"/>
                <a:gd name="T39" fmla="*/ 2147483647 h 640"/>
                <a:gd name="T40" fmla="*/ 2147483647 w 2706"/>
                <a:gd name="T41" fmla="*/ 2147483647 h 640"/>
                <a:gd name="T42" fmla="*/ 2147483647 w 2706"/>
                <a:gd name="T43" fmla="*/ 2147483647 h 640"/>
                <a:gd name="T44" fmla="*/ 2147483647 w 2706"/>
                <a:gd name="T45" fmla="*/ 2147483647 h 640"/>
                <a:gd name="T46" fmla="*/ 2147483647 w 2706"/>
                <a:gd name="T47" fmla="*/ 2147483647 h 640"/>
                <a:gd name="T48" fmla="*/ 2147483647 w 2706"/>
                <a:gd name="T49" fmla="*/ 2147483647 h 640"/>
                <a:gd name="T50" fmla="*/ 2147483647 w 2706"/>
                <a:gd name="T51" fmla="*/ 2147483647 h 640"/>
                <a:gd name="T52" fmla="*/ 2147483647 w 2706"/>
                <a:gd name="T53" fmla="*/ 2147483647 h 640"/>
                <a:gd name="T54" fmla="*/ 2147483647 w 2706"/>
                <a:gd name="T55" fmla="*/ 2147483647 h 640"/>
                <a:gd name="T56" fmla="*/ 2147483647 w 2706"/>
                <a:gd name="T57" fmla="*/ 2147483647 h 640"/>
                <a:gd name="T58" fmla="*/ 2147483647 w 2706"/>
                <a:gd name="T59" fmla="*/ 2147483647 h 640"/>
                <a:gd name="T60" fmla="*/ 2147483647 w 2706"/>
                <a:gd name="T61" fmla="*/ 2147483647 h 640"/>
                <a:gd name="T62" fmla="*/ 2147483647 w 2706"/>
                <a:gd name="T63" fmla="*/ 2147483647 h 640"/>
                <a:gd name="T64" fmla="*/ 2147483647 w 2706"/>
                <a:gd name="T65" fmla="*/ 2147483647 h 640"/>
                <a:gd name="T66" fmla="*/ 2147483647 w 2706"/>
                <a:gd name="T67" fmla="*/ 2147483647 h 640"/>
                <a:gd name="T68" fmla="*/ 2147483647 w 2706"/>
                <a:gd name="T69" fmla="*/ 2147483647 h 640"/>
                <a:gd name="T70" fmla="*/ 2147483647 w 2706"/>
                <a:gd name="T71" fmla="*/ 2147483647 h 640"/>
                <a:gd name="T72" fmla="*/ 2147483647 w 2706"/>
                <a:gd name="T73" fmla="*/ 2147483647 h 640"/>
                <a:gd name="T74" fmla="*/ 2147483647 w 2706"/>
                <a:gd name="T75" fmla="*/ 2147483647 h 640"/>
                <a:gd name="T76" fmla="*/ 2147483647 w 2706"/>
                <a:gd name="T77" fmla="*/ 2147483647 h 640"/>
                <a:gd name="T78" fmla="*/ 2147483647 w 2706"/>
                <a:gd name="T79" fmla="*/ 2147483647 h 640"/>
                <a:gd name="T80" fmla="*/ 2147483647 w 2706"/>
                <a:gd name="T81" fmla="*/ 2147483647 h 640"/>
                <a:gd name="T82" fmla="*/ 2147483647 w 2706"/>
                <a:gd name="T83" fmla="*/ 2147483647 h 640"/>
                <a:gd name="T84" fmla="*/ 2147483647 w 2706"/>
                <a:gd name="T85" fmla="*/ 2147483647 h 640"/>
                <a:gd name="T86" fmla="*/ 2147483647 w 2706"/>
                <a:gd name="T87" fmla="*/ 2147483647 h 640"/>
                <a:gd name="T88" fmla="*/ 2147483647 w 2706"/>
                <a:gd name="T89" fmla="*/ 2147483647 h 640"/>
                <a:gd name="T90" fmla="*/ 2147483647 w 2706"/>
                <a:gd name="T91" fmla="*/ 2147483647 h 640"/>
                <a:gd name="T92" fmla="*/ 2147483647 w 2706"/>
                <a:gd name="T93" fmla="*/ 2147483647 h 640"/>
                <a:gd name="T94" fmla="*/ 2147483647 w 2706"/>
                <a:gd name="T95" fmla="*/ 2147483647 h 640"/>
                <a:gd name="T96" fmla="*/ 2147483647 w 2706"/>
                <a:gd name="T97" fmla="*/ 2147483647 h 640"/>
                <a:gd name="T98" fmla="*/ 2147483647 w 2706"/>
                <a:gd name="T99" fmla="*/ 2147483647 h 640"/>
                <a:gd name="T100" fmla="*/ 2147483647 w 2706"/>
                <a:gd name="T101" fmla="*/ 2147483647 h 640"/>
                <a:gd name="T102" fmla="*/ 2147483647 w 2706"/>
                <a:gd name="T103" fmla="*/ 2147483647 h 640"/>
                <a:gd name="T104" fmla="*/ 2147483647 w 2706"/>
                <a:gd name="T105" fmla="*/ 2147483647 h 640"/>
                <a:gd name="T106" fmla="*/ 2147483647 w 2706"/>
                <a:gd name="T107" fmla="*/ 0 h 640"/>
                <a:gd name="T108" fmla="*/ 2147483647 w 2706"/>
                <a:gd name="T109" fmla="*/ 0 h 640"/>
                <a:gd name="T110" fmla="*/ 2147483647 w 2706"/>
                <a:gd name="T111" fmla="*/ 0 h 640"/>
                <a:gd name="T112" fmla="*/ 2147483647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5" name="Freeform 4"/>
            <p:cNvSpPr>
              <a:spLocks/>
            </p:cNvSpPr>
            <p:nvPr/>
          </p:nvSpPr>
          <p:spPr bwMode="hidden">
            <a:xfrm>
              <a:off x="-308667" y="4319028"/>
              <a:ext cx="8279020" cy="1208091"/>
            </a:xfrm>
            <a:custGeom>
              <a:avLst/>
              <a:gdLst>
                <a:gd name="T0" fmla="*/ 2147483647 w 5216"/>
                <a:gd name="T1" fmla="*/ 2147483647 h 762"/>
                <a:gd name="T2" fmla="*/ 2147483647 w 5216"/>
                <a:gd name="T3" fmla="*/ 2147483647 h 762"/>
                <a:gd name="T4" fmla="*/ 2147483647 w 5216"/>
                <a:gd name="T5" fmla="*/ 2147483647 h 762"/>
                <a:gd name="T6" fmla="*/ 2147483647 w 5216"/>
                <a:gd name="T7" fmla="*/ 2147483647 h 762"/>
                <a:gd name="T8" fmla="*/ 2147483647 w 5216"/>
                <a:gd name="T9" fmla="*/ 2147483647 h 762"/>
                <a:gd name="T10" fmla="*/ 2147483647 w 5216"/>
                <a:gd name="T11" fmla="*/ 2147483647 h 762"/>
                <a:gd name="T12" fmla="*/ 2147483647 w 5216"/>
                <a:gd name="T13" fmla="*/ 2147483647 h 762"/>
                <a:gd name="T14" fmla="*/ 2147483647 w 5216"/>
                <a:gd name="T15" fmla="*/ 2147483647 h 762"/>
                <a:gd name="T16" fmla="*/ 2147483647 w 5216"/>
                <a:gd name="T17" fmla="*/ 2147483647 h 762"/>
                <a:gd name="T18" fmla="*/ 2147483647 w 5216"/>
                <a:gd name="T19" fmla="*/ 2147483647 h 762"/>
                <a:gd name="T20" fmla="*/ 2147483647 w 5216"/>
                <a:gd name="T21" fmla="*/ 2147483647 h 762"/>
                <a:gd name="T22" fmla="*/ 2147483647 w 5216"/>
                <a:gd name="T23" fmla="*/ 2147483647 h 762"/>
                <a:gd name="T24" fmla="*/ 2147483647 w 5216"/>
                <a:gd name="T25" fmla="*/ 2147483647 h 762"/>
                <a:gd name="T26" fmla="*/ 2147483647 w 5216"/>
                <a:gd name="T27" fmla="*/ 0 h 762"/>
                <a:gd name="T28" fmla="*/ 2147483647 w 5216"/>
                <a:gd name="T29" fmla="*/ 2147483647 h 762"/>
                <a:gd name="T30" fmla="*/ 2147483647 w 5216"/>
                <a:gd name="T31" fmla="*/ 2147483647 h 762"/>
                <a:gd name="T32" fmla="*/ 0 w 5216"/>
                <a:gd name="T33" fmla="*/ 2147483647 h 762"/>
                <a:gd name="T34" fmla="*/ 2147483647 w 5216"/>
                <a:gd name="T35" fmla="*/ 2147483647 h 762"/>
                <a:gd name="T36" fmla="*/ 2147483647 w 5216"/>
                <a:gd name="T37" fmla="*/ 2147483647 h 762"/>
                <a:gd name="T38" fmla="*/ 2147483647 w 5216"/>
                <a:gd name="T39" fmla="*/ 2147483647 h 762"/>
                <a:gd name="T40" fmla="*/ 2147483647 w 5216"/>
                <a:gd name="T41" fmla="*/ 2147483647 h 762"/>
                <a:gd name="T42" fmla="*/ 2147483647 w 5216"/>
                <a:gd name="T43" fmla="*/ 2147483647 h 762"/>
                <a:gd name="T44" fmla="*/ 2147483647 w 5216"/>
                <a:gd name="T45" fmla="*/ 2147483647 h 762"/>
                <a:gd name="T46" fmla="*/ 2147483647 w 5216"/>
                <a:gd name="T47" fmla="*/ 2147483647 h 762"/>
                <a:gd name="T48" fmla="*/ 2147483647 w 5216"/>
                <a:gd name="T49" fmla="*/ 2147483647 h 762"/>
                <a:gd name="T50" fmla="*/ 2147483647 w 5216"/>
                <a:gd name="T51" fmla="*/ 2147483647 h 762"/>
                <a:gd name="T52" fmla="*/ 2147483647 w 5216"/>
                <a:gd name="T53" fmla="*/ 2147483647 h 762"/>
                <a:gd name="T54" fmla="*/ 2147483647 w 5216"/>
                <a:gd name="T55" fmla="*/ 2147483647 h 762"/>
                <a:gd name="T56" fmla="*/ 2147483647 w 5216"/>
                <a:gd name="T57" fmla="*/ 2147483647 h 762"/>
                <a:gd name="T58" fmla="*/ 2147483647 w 5216"/>
                <a:gd name="T59" fmla="*/ 2147483647 h 762"/>
                <a:gd name="T60" fmla="*/ 2147483647 w 5216"/>
                <a:gd name="T61" fmla="*/ 2147483647 h 762"/>
                <a:gd name="T62" fmla="*/ 2147483647 w 5216"/>
                <a:gd name="T63" fmla="*/ 2147483647 h 762"/>
                <a:gd name="T64" fmla="*/ 2147483647 w 5216"/>
                <a:gd name="T65" fmla="*/ 2147483647 h 762"/>
                <a:gd name="T66" fmla="*/ 2147483647 w 5216"/>
                <a:gd name="T67" fmla="*/ 2147483647 h 762"/>
                <a:gd name="T68" fmla="*/ 2147483647 w 5216"/>
                <a:gd name="T69" fmla="*/ 2147483647 h 762"/>
                <a:gd name="T70" fmla="*/ 2147483647 w 5216"/>
                <a:gd name="T71" fmla="*/ 2147483647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" name="Freeform 22"/>
            <p:cNvSpPr>
              <a:spLocks/>
            </p:cNvSpPr>
            <p:nvPr/>
          </p:nvSpPr>
          <p:spPr bwMode="hidden">
            <a:xfrm>
              <a:off x="4286" y="4334834"/>
              <a:ext cx="8165219" cy="1101960"/>
            </a:xfrm>
            <a:custGeom>
              <a:avLst/>
              <a:gdLst>
                <a:gd name="T0" fmla="*/ 0 w 5144"/>
                <a:gd name="T1" fmla="*/ 2147483647 h 694"/>
                <a:gd name="T2" fmla="*/ 0 w 5144"/>
                <a:gd name="T3" fmla="*/ 2147483647 h 694"/>
                <a:gd name="T4" fmla="*/ 2147483647 w 5144"/>
                <a:gd name="T5" fmla="*/ 2147483647 h 694"/>
                <a:gd name="T6" fmla="*/ 2147483647 w 5144"/>
                <a:gd name="T7" fmla="*/ 2147483647 h 694"/>
                <a:gd name="T8" fmla="*/ 2147483647 w 5144"/>
                <a:gd name="T9" fmla="*/ 2147483647 h 694"/>
                <a:gd name="T10" fmla="*/ 2147483647 w 5144"/>
                <a:gd name="T11" fmla="*/ 2147483647 h 694"/>
                <a:gd name="T12" fmla="*/ 2147483647 w 5144"/>
                <a:gd name="T13" fmla="*/ 2147483647 h 694"/>
                <a:gd name="T14" fmla="*/ 2147483647 w 5144"/>
                <a:gd name="T15" fmla="*/ 2147483647 h 694"/>
                <a:gd name="T16" fmla="*/ 2147483647 w 5144"/>
                <a:gd name="T17" fmla="*/ 2147483647 h 694"/>
                <a:gd name="T18" fmla="*/ 2147483647 w 5144"/>
                <a:gd name="T19" fmla="*/ 2147483647 h 694"/>
                <a:gd name="T20" fmla="*/ 2147483647 w 5144"/>
                <a:gd name="T21" fmla="*/ 2147483647 h 694"/>
                <a:gd name="T22" fmla="*/ 2147483647 w 5144"/>
                <a:gd name="T23" fmla="*/ 2147483647 h 694"/>
                <a:gd name="T24" fmla="*/ 2147483647 w 5144"/>
                <a:gd name="T25" fmla="*/ 0 h 694"/>
                <a:gd name="T26" fmla="*/ 2147483647 w 5144"/>
                <a:gd name="T27" fmla="*/ 2147483647 h 694"/>
                <a:gd name="T28" fmla="*/ 2147483647 w 5144"/>
                <a:gd name="T29" fmla="*/ 2147483647 h 694"/>
                <a:gd name="T30" fmla="*/ 2147483647 w 5144"/>
                <a:gd name="T31" fmla="*/ 2147483647 h 694"/>
                <a:gd name="T32" fmla="*/ 2147483647 w 5144"/>
                <a:gd name="T33" fmla="*/ 2147483647 h 694"/>
                <a:gd name="T34" fmla="*/ 2147483647 w 5144"/>
                <a:gd name="T35" fmla="*/ 2147483647 h 694"/>
                <a:gd name="T36" fmla="*/ 2147483647 w 5144"/>
                <a:gd name="T37" fmla="*/ 2147483647 h 694"/>
                <a:gd name="T38" fmla="*/ 2147483647 w 5144"/>
                <a:gd name="T39" fmla="*/ 2147483647 h 694"/>
                <a:gd name="T40" fmla="*/ 2147483647 w 5144"/>
                <a:gd name="T41" fmla="*/ 2147483647 h 694"/>
                <a:gd name="T42" fmla="*/ 2147483647 w 5144"/>
                <a:gd name="T43" fmla="*/ 2147483647 h 694"/>
                <a:gd name="T44" fmla="*/ 2147483647 w 5144"/>
                <a:gd name="T45" fmla="*/ 2147483647 h 694"/>
                <a:gd name="T46" fmla="*/ 2147483647 w 5144"/>
                <a:gd name="T47" fmla="*/ 2147483647 h 694"/>
                <a:gd name="T48" fmla="*/ 2147483647 w 5144"/>
                <a:gd name="T49" fmla="*/ 2147483647 h 694"/>
                <a:gd name="T50" fmla="*/ 2147483647 w 5144"/>
                <a:gd name="T51" fmla="*/ 2147483647 h 694"/>
                <a:gd name="T52" fmla="*/ 2147483647 w 5144"/>
                <a:gd name="T53" fmla="*/ 2147483647 h 694"/>
                <a:gd name="T54" fmla="*/ 2147483647 w 5144"/>
                <a:gd name="T55" fmla="*/ 2147483647 h 694"/>
                <a:gd name="T56" fmla="*/ 2147483647 w 5144"/>
                <a:gd name="T57" fmla="*/ 2147483647 h 694"/>
                <a:gd name="T58" fmla="*/ 2147483647 w 5144"/>
                <a:gd name="T59" fmla="*/ 2147483647 h 694"/>
                <a:gd name="T60" fmla="*/ 2147483647 w 5144"/>
                <a:gd name="T61" fmla="*/ 2147483647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7" name="Freeform 26"/>
            <p:cNvSpPr>
              <a:spLocks/>
            </p:cNvSpPr>
            <p:nvPr/>
          </p:nvSpPr>
          <p:spPr bwMode="hidden">
            <a:xfrm>
              <a:off x="4155651" y="4316769"/>
              <a:ext cx="4940859" cy="925827"/>
            </a:xfrm>
            <a:custGeom>
              <a:avLst/>
              <a:gdLst>
                <a:gd name="T0" fmla="*/ 0 w 3112"/>
                <a:gd name="T1" fmla="*/ 2147483647 h 584"/>
                <a:gd name="T2" fmla="*/ 0 w 3112"/>
                <a:gd name="T3" fmla="*/ 2147483647 h 584"/>
                <a:gd name="T4" fmla="*/ 2147483647 w 3112"/>
                <a:gd name="T5" fmla="*/ 2147483647 h 584"/>
                <a:gd name="T6" fmla="*/ 2147483647 w 3112"/>
                <a:gd name="T7" fmla="*/ 2147483647 h 584"/>
                <a:gd name="T8" fmla="*/ 2147483647 w 3112"/>
                <a:gd name="T9" fmla="*/ 2147483647 h 584"/>
                <a:gd name="T10" fmla="*/ 2147483647 w 3112"/>
                <a:gd name="T11" fmla="*/ 2147483647 h 584"/>
                <a:gd name="T12" fmla="*/ 2147483647 w 3112"/>
                <a:gd name="T13" fmla="*/ 2147483647 h 584"/>
                <a:gd name="T14" fmla="*/ 2147483647 w 3112"/>
                <a:gd name="T15" fmla="*/ 2147483647 h 584"/>
                <a:gd name="T16" fmla="*/ 2147483647 w 3112"/>
                <a:gd name="T17" fmla="*/ 2147483647 h 584"/>
                <a:gd name="T18" fmla="*/ 2147483647 w 3112"/>
                <a:gd name="T19" fmla="*/ 2147483647 h 584"/>
                <a:gd name="T20" fmla="*/ 2147483647 w 3112"/>
                <a:gd name="T21" fmla="*/ 2147483647 h 584"/>
                <a:gd name="T22" fmla="*/ 2147483647 w 3112"/>
                <a:gd name="T23" fmla="*/ 2147483647 h 584"/>
                <a:gd name="T24" fmla="*/ 2147483647 w 3112"/>
                <a:gd name="T25" fmla="*/ 2147483647 h 584"/>
                <a:gd name="T26" fmla="*/ 2147483647 w 3112"/>
                <a:gd name="T27" fmla="*/ 2147483647 h 584"/>
                <a:gd name="T28" fmla="*/ 2147483647 w 3112"/>
                <a:gd name="T29" fmla="*/ 2147483647 h 584"/>
                <a:gd name="T30" fmla="*/ 2147483647 w 3112"/>
                <a:gd name="T31" fmla="*/ 2147483647 h 584"/>
                <a:gd name="T32" fmla="*/ 2147483647 w 3112"/>
                <a:gd name="T33" fmla="*/ 2147483647 h 584"/>
                <a:gd name="T34" fmla="*/ 2147483647 w 3112"/>
                <a:gd name="T35" fmla="*/ 2147483647 h 584"/>
                <a:gd name="T36" fmla="*/ 2147483647 w 3112"/>
                <a:gd name="T37" fmla="*/ 2147483647 h 584"/>
                <a:gd name="T38" fmla="*/ 2147483647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 useBgFill="1">
          <p:nvSpPr>
            <p:cNvPr id="8" name="Freeform 27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>
                <a:gd name="T0" fmla="*/ 2147483647 w 8196"/>
                <a:gd name="T1" fmla="*/ 2147483647 h 1192"/>
                <a:gd name="T2" fmla="*/ 2147483647 w 8196"/>
                <a:gd name="T3" fmla="*/ 2147483647 h 1192"/>
                <a:gd name="T4" fmla="*/ 2147483647 w 8196"/>
                <a:gd name="T5" fmla="*/ 2147483647 h 1192"/>
                <a:gd name="T6" fmla="*/ 2147483647 w 8196"/>
                <a:gd name="T7" fmla="*/ 2147483647 h 1192"/>
                <a:gd name="T8" fmla="*/ 2147483647 w 8196"/>
                <a:gd name="T9" fmla="*/ 2147483647 h 1192"/>
                <a:gd name="T10" fmla="*/ 2147483647 w 8196"/>
                <a:gd name="T11" fmla="*/ 2147483647 h 1192"/>
                <a:gd name="T12" fmla="*/ 2147483647 w 8196"/>
                <a:gd name="T13" fmla="*/ 2147483647 h 1192"/>
                <a:gd name="T14" fmla="*/ 2147483647 w 8196"/>
                <a:gd name="T15" fmla="*/ 2147483647 h 1192"/>
                <a:gd name="T16" fmla="*/ 2147483647 w 8196"/>
                <a:gd name="T17" fmla="*/ 2147483647 h 1192"/>
                <a:gd name="T18" fmla="*/ 2147483647 w 8196"/>
                <a:gd name="T19" fmla="*/ 2147483647 h 1192"/>
                <a:gd name="T20" fmla="*/ 2147483647 w 8196"/>
                <a:gd name="T21" fmla="*/ 2147483647 h 1192"/>
                <a:gd name="T22" fmla="*/ 2147483647 w 8196"/>
                <a:gd name="T23" fmla="*/ 2147483647 h 1192"/>
                <a:gd name="T24" fmla="*/ 2147483647 w 8196"/>
                <a:gd name="T25" fmla="*/ 2147483647 h 1192"/>
                <a:gd name="T26" fmla="*/ 2147483647 w 8196"/>
                <a:gd name="T27" fmla="*/ 2147483647 h 1192"/>
                <a:gd name="T28" fmla="*/ 2147483647 w 8196"/>
                <a:gd name="T29" fmla="*/ 2147483647 h 1192"/>
                <a:gd name="T30" fmla="*/ 2147483647 w 8196"/>
                <a:gd name="T31" fmla="*/ 2147483647 h 1192"/>
                <a:gd name="T32" fmla="*/ 2147483647 w 8196"/>
                <a:gd name="T33" fmla="*/ 2147483647 h 1192"/>
                <a:gd name="T34" fmla="*/ 2147483647 w 8196"/>
                <a:gd name="T35" fmla="*/ 2147483647 h 1192"/>
                <a:gd name="T36" fmla="*/ 2147483647 w 8196"/>
                <a:gd name="T37" fmla="*/ 2147483647 h 1192"/>
                <a:gd name="T38" fmla="*/ 2147483647 w 8196"/>
                <a:gd name="T39" fmla="*/ 2147483647 h 1192"/>
                <a:gd name="T40" fmla="*/ 2147483647 w 8196"/>
                <a:gd name="T41" fmla="*/ 2147483647 h 1192"/>
                <a:gd name="T42" fmla="*/ 2147483647 w 8196"/>
                <a:gd name="T43" fmla="*/ 2147483647 h 1192"/>
                <a:gd name="T44" fmla="*/ 2147483647 w 8196"/>
                <a:gd name="T45" fmla="*/ 0 h 1192"/>
                <a:gd name="T46" fmla="*/ 2147483647 w 8196"/>
                <a:gd name="T47" fmla="*/ 2147483647 h 1192"/>
                <a:gd name="T48" fmla="*/ 2147483647 w 8196"/>
                <a:gd name="T49" fmla="*/ 2147483647 h 1192"/>
                <a:gd name="T50" fmla="*/ 2147483647 w 8196"/>
                <a:gd name="T51" fmla="*/ 2147483647 h 1192"/>
                <a:gd name="T52" fmla="*/ 2147483647 w 8196"/>
                <a:gd name="T53" fmla="*/ 2147483647 h 1192"/>
                <a:gd name="T54" fmla="*/ 2147483647 w 8196"/>
                <a:gd name="T55" fmla="*/ 2147483647 h 1192"/>
                <a:gd name="T56" fmla="*/ 2147483647 w 8196"/>
                <a:gd name="T57" fmla="*/ 2147483647 h 1192"/>
                <a:gd name="T58" fmla="*/ 2147483647 w 8196"/>
                <a:gd name="T59" fmla="*/ 2147483647 h 1192"/>
                <a:gd name="T60" fmla="*/ 2147483647 w 8196"/>
                <a:gd name="T61" fmla="*/ 2147483647 h 1192"/>
                <a:gd name="T62" fmla="*/ 0 w 8196"/>
                <a:gd name="T63" fmla="*/ 2147483647 h 1192"/>
                <a:gd name="T64" fmla="*/ 2147483647 w 8196"/>
                <a:gd name="T65" fmla="*/ 2147483647 h 1192"/>
                <a:gd name="T66" fmla="*/ 2147483647 w 8196"/>
                <a:gd name="T67" fmla="*/ 2147483647 h 1192"/>
                <a:gd name="T68" fmla="*/ 2147483647 w 8196"/>
                <a:gd name="T69" fmla="*/ 2147483647 h 1192"/>
                <a:gd name="T70" fmla="*/ 2147483647 w 8196"/>
                <a:gd name="T71" fmla="*/ 2147483647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</p:grpSp>
      <p:sp>
        <p:nvSpPr>
          <p:cNvPr id="9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A0B5E-E465-4872-8DAA-BEC2C7D726EF}" type="datetime1">
              <a:rPr lang="en-GB"/>
              <a:pPr>
                <a:defRPr/>
              </a:pPr>
              <a:t>01/07/2014</a:t>
            </a:fld>
            <a:endParaRPr lang="en-US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Rose.Kiggundu</a:t>
            </a:r>
          </a:p>
        </p:txBody>
      </p:sp>
      <p:sp>
        <p:nvSpPr>
          <p:cNvPr id="11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940FAF-C2F4-465C-B0F0-93D75D1F6F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80897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6" name="Group 23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681" y="4501687"/>
              <a:ext cx="4295219" cy="1014940"/>
            </a:xfrm>
            <a:custGeom>
              <a:avLst/>
              <a:gdLst>
                <a:gd name="T0" fmla="*/ 2147483647 w 2706"/>
                <a:gd name="T1" fmla="*/ 0 h 640"/>
                <a:gd name="T2" fmla="*/ 2147483647 w 2706"/>
                <a:gd name="T3" fmla="*/ 0 h 640"/>
                <a:gd name="T4" fmla="*/ 2147483647 w 2706"/>
                <a:gd name="T5" fmla="*/ 2147483647 h 640"/>
                <a:gd name="T6" fmla="*/ 2147483647 w 2706"/>
                <a:gd name="T7" fmla="*/ 2147483647 h 640"/>
                <a:gd name="T8" fmla="*/ 2147483647 w 2706"/>
                <a:gd name="T9" fmla="*/ 2147483647 h 640"/>
                <a:gd name="T10" fmla="*/ 2147483647 w 2706"/>
                <a:gd name="T11" fmla="*/ 2147483647 h 640"/>
                <a:gd name="T12" fmla="*/ 2147483647 w 2706"/>
                <a:gd name="T13" fmla="*/ 2147483647 h 640"/>
                <a:gd name="T14" fmla="*/ 2147483647 w 2706"/>
                <a:gd name="T15" fmla="*/ 2147483647 h 640"/>
                <a:gd name="T16" fmla="*/ 2147483647 w 2706"/>
                <a:gd name="T17" fmla="*/ 2147483647 h 640"/>
                <a:gd name="T18" fmla="*/ 2147483647 w 2706"/>
                <a:gd name="T19" fmla="*/ 2147483647 h 640"/>
                <a:gd name="T20" fmla="*/ 2147483647 w 2706"/>
                <a:gd name="T21" fmla="*/ 2147483647 h 640"/>
                <a:gd name="T22" fmla="*/ 2147483647 w 2706"/>
                <a:gd name="T23" fmla="*/ 2147483647 h 640"/>
                <a:gd name="T24" fmla="*/ 2147483647 w 2706"/>
                <a:gd name="T25" fmla="*/ 2147483647 h 640"/>
                <a:gd name="T26" fmla="*/ 2147483647 w 2706"/>
                <a:gd name="T27" fmla="*/ 2147483647 h 640"/>
                <a:gd name="T28" fmla="*/ 2147483647 w 2706"/>
                <a:gd name="T29" fmla="*/ 2147483647 h 640"/>
                <a:gd name="T30" fmla="*/ 2147483647 w 2706"/>
                <a:gd name="T31" fmla="*/ 2147483647 h 640"/>
                <a:gd name="T32" fmla="*/ 2147483647 w 2706"/>
                <a:gd name="T33" fmla="*/ 2147483647 h 640"/>
                <a:gd name="T34" fmla="*/ 2147483647 w 2706"/>
                <a:gd name="T35" fmla="*/ 2147483647 h 640"/>
                <a:gd name="T36" fmla="*/ 0 w 2706"/>
                <a:gd name="T37" fmla="*/ 2147483647 h 640"/>
                <a:gd name="T38" fmla="*/ 0 w 2706"/>
                <a:gd name="T39" fmla="*/ 2147483647 h 640"/>
                <a:gd name="T40" fmla="*/ 2147483647 w 2706"/>
                <a:gd name="T41" fmla="*/ 2147483647 h 640"/>
                <a:gd name="T42" fmla="*/ 2147483647 w 2706"/>
                <a:gd name="T43" fmla="*/ 2147483647 h 640"/>
                <a:gd name="T44" fmla="*/ 2147483647 w 2706"/>
                <a:gd name="T45" fmla="*/ 2147483647 h 640"/>
                <a:gd name="T46" fmla="*/ 2147483647 w 2706"/>
                <a:gd name="T47" fmla="*/ 2147483647 h 640"/>
                <a:gd name="T48" fmla="*/ 2147483647 w 2706"/>
                <a:gd name="T49" fmla="*/ 2147483647 h 640"/>
                <a:gd name="T50" fmla="*/ 2147483647 w 2706"/>
                <a:gd name="T51" fmla="*/ 2147483647 h 640"/>
                <a:gd name="T52" fmla="*/ 2147483647 w 2706"/>
                <a:gd name="T53" fmla="*/ 2147483647 h 640"/>
                <a:gd name="T54" fmla="*/ 2147483647 w 2706"/>
                <a:gd name="T55" fmla="*/ 2147483647 h 640"/>
                <a:gd name="T56" fmla="*/ 2147483647 w 2706"/>
                <a:gd name="T57" fmla="*/ 2147483647 h 640"/>
                <a:gd name="T58" fmla="*/ 2147483647 w 2706"/>
                <a:gd name="T59" fmla="*/ 2147483647 h 640"/>
                <a:gd name="T60" fmla="*/ 2147483647 w 2706"/>
                <a:gd name="T61" fmla="*/ 2147483647 h 640"/>
                <a:gd name="T62" fmla="*/ 2147483647 w 2706"/>
                <a:gd name="T63" fmla="*/ 2147483647 h 640"/>
                <a:gd name="T64" fmla="*/ 2147483647 w 2706"/>
                <a:gd name="T65" fmla="*/ 2147483647 h 640"/>
                <a:gd name="T66" fmla="*/ 2147483647 w 2706"/>
                <a:gd name="T67" fmla="*/ 2147483647 h 640"/>
                <a:gd name="T68" fmla="*/ 2147483647 w 2706"/>
                <a:gd name="T69" fmla="*/ 2147483647 h 640"/>
                <a:gd name="T70" fmla="*/ 2147483647 w 2706"/>
                <a:gd name="T71" fmla="*/ 2147483647 h 640"/>
                <a:gd name="T72" fmla="*/ 2147483647 w 2706"/>
                <a:gd name="T73" fmla="*/ 2147483647 h 640"/>
                <a:gd name="T74" fmla="*/ 2147483647 w 2706"/>
                <a:gd name="T75" fmla="*/ 2147483647 h 640"/>
                <a:gd name="T76" fmla="*/ 2147483647 w 2706"/>
                <a:gd name="T77" fmla="*/ 2147483647 h 640"/>
                <a:gd name="T78" fmla="*/ 2147483647 w 2706"/>
                <a:gd name="T79" fmla="*/ 2147483647 h 640"/>
                <a:gd name="T80" fmla="*/ 2147483647 w 2706"/>
                <a:gd name="T81" fmla="*/ 2147483647 h 640"/>
                <a:gd name="T82" fmla="*/ 2147483647 w 2706"/>
                <a:gd name="T83" fmla="*/ 2147483647 h 640"/>
                <a:gd name="T84" fmla="*/ 2147483647 w 2706"/>
                <a:gd name="T85" fmla="*/ 2147483647 h 640"/>
                <a:gd name="T86" fmla="*/ 2147483647 w 2706"/>
                <a:gd name="T87" fmla="*/ 2147483647 h 640"/>
                <a:gd name="T88" fmla="*/ 2147483647 w 2706"/>
                <a:gd name="T89" fmla="*/ 2147483647 h 640"/>
                <a:gd name="T90" fmla="*/ 2147483647 w 2706"/>
                <a:gd name="T91" fmla="*/ 2147483647 h 640"/>
                <a:gd name="T92" fmla="*/ 2147483647 w 2706"/>
                <a:gd name="T93" fmla="*/ 2147483647 h 640"/>
                <a:gd name="T94" fmla="*/ 2147483647 w 2706"/>
                <a:gd name="T95" fmla="*/ 2147483647 h 640"/>
                <a:gd name="T96" fmla="*/ 2147483647 w 2706"/>
                <a:gd name="T97" fmla="*/ 2147483647 h 640"/>
                <a:gd name="T98" fmla="*/ 2147483647 w 2706"/>
                <a:gd name="T99" fmla="*/ 2147483647 h 640"/>
                <a:gd name="T100" fmla="*/ 2147483647 w 2706"/>
                <a:gd name="T101" fmla="*/ 2147483647 h 640"/>
                <a:gd name="T102" fmla="*/ 2147483647 w 2706"/>
                <a:gd name="T103" fmla="*/ 2147483647 h 640"/>
                <a:gd name="T104" fmla="*/ 2147483647 w 2706"/>
                <a:gd name="T105" fmla="*/ 2147483647 h 640"/>
                <a:gd name="T106" fmla="*/ 2147483647 w 2706"/>
                <a:gd name="T107" fmla="*/ 0 h 640"/>
                <a:gd name="T108" fmla="*/ 2147483647 w 2706"/>
                <a:gd name="T109" fmla="*/ 0 h 640"/>
                <a:gd name="T110" fmla="*/ 2147483647 w 2706"/>
                <a:gd name="T111" fmla="*/ 0 h 640"/>
                <a:gd name="T112" fmla="*/ 2147483647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hidden">
            <a:xfrm>
              <a:off x="-308538" y="4318998"/>
              <a:ext cx="8280254" cy="1208906"/>
            </a:xfrm>
            <a:custGeom>
              <a:avLst/>
              <a:gdLst>
                <a:gd name="T0" fmla="*/ 2147483647 w 5216"/>
                <a:gd name="T1" fmla="*/ 2147483647 h 762"/>
                <a:gd name="T2" fmla="*/ 2147483647 w 5216"/>
                <a:gd name="T3" fmla="*/ 2147483647 h 762"/>
                <a:gd name="T4" fmla="*/ 2147483647 w 5216"/>
                <a:gd name="T5" fmla="*/ 2147483647 h 762"/>
                <a:gd name="T6" fmla="*/ 2147483647 w 5216"/>
                <a:gd name="T7" fmla="*/ 2147483647 h 762"/>
                <a:gd name="T8" fmla="*/ 2147483647 w 5216"/>
                <a:gd name="T9" fmla="*/ 2147483647 h 762"/>
                <a:gd name="T10" fmla="*/ 2147483647 w 5216"/>
                <a:gd name="T11" fmla="*/ 2147483647 h 762"/>
                <a:gd name="T12" fmla="*/ 2147483647 w 5216"/>
                <a:gd name="T13" fmla="*/ 2147483647 h 762"/>
                <a:gd name="T14" fmla="*/ 2147483647 w 5216"/>
                <a:gd name="T15" fmla="*/ 2147483647 h 762"/>
                <a:gd name="T16" fmla="*/ 2147483647 w 5216"/>
                <a:gd name="T17" fmla="*/ 2147483647 h 762"/>
                <a:gd name="T18" fmla="*/ 2147483647 w 5216"/>
                <a:gd name="T19" fmla="*/ 2147483647 h 762"/>
                <a:gd name="T20" fmla="*/ 2147483647 w 5216"/>
                <a:gd name="T21" fmla="*/ 2147483647 h 762"/>
                <a:gd name="T22" fmla="*/ 2147483647 w 5216"/>
                <a:gd name="T23" fmla="*/ 2147483647 h 762"/>
                <a:gd name="T24" fmla="*/ 2147483647 w 5216"/>
                <a:gd name="T25" fmla="*/ 2147483647 h 762"/>
                <a:gd name="T26" fmla="*/ 2147483647 w 5216"/>
                <a:gd name="T27" fmla="*/ 0 h 762"/>
                <a:gd name="T28" fmla="*/ 2147483647 w 5216"/>
                <a:gd name="T29" fmla="*/ 2147483647 h 762"/>
                <a:gd name="T30" fmla="*/ 2147483647 w 5216"/>
                <a:gd name="T31" fmla="*/ 2147483647 h 762"/>
                <a:gd name="T32" fmla="*/ 0 w 5216"/>
                <a:gd name="T33" fmla="*/ 2147483647 h 762"/>
                <a:gd name="T34" fmla="*/ 2147483647 w 5216"/>
                <a:gd name="T35" fmla="*/ 2147483647 h 762"/>
                <a:gd name="T36" fmla="*/ 2147483647 w 5216"/>
                <a:gd name="T37" fmla="*/ 2147483647 h 762"/>
                <a:gd name="T38" fmla="*/ 2147483647 w 5216"/>
                <a:gd name="T39" fmla="*/ 2147483647 h 762"/>
                <a:gd name="T40" fmla="*/ 2147483647 w 5216"/>
                <a:gd name="T41" fmla="*/ 2147483647 h 762"/>
                <a:gd name="T42" fmla="*/ 2147483647 w 5216"/>
                <a:gd name="T43" fmla="*/ 2147483647 h 762"/>
                <a:gd name="T44" fmla="*/ 2147483647 w 5216"/>
                <a:gd name="T45" fmla="*/ 2147483647 h 762"/>
                <a:gd name="T46" fmla="*/ 2147483647 w 5216"/>
                <a:gd name="T47" fmla="*/ 2147483647 h 762"/>
                <a:gd name="T48" fmla="*/ 2147483647 w 5216"/>
                <a:gd name="T49" fmla="*/ 2147483647 h 762"/>
                <a:gd name="T50" fmla="*/ 2147483647 w 5216"/>
                <a:gd name="T51" fmla="*/ 2147483647 h 762"/>
                <a:gd name="T52" fmla="*/ 2147483647 w 5216"/>
                <a:gd name="T53" fmla="*/ 2147483647 h 762"/>
                <a:gd name="T54" fmla="*/ 2147483647 w 5216"/>
                <a:gd name="T55" fmla="*/ 2147483647 h 762"/>
                <a:gd name="T56" fmla="*/ 2147483647 w 5216"/>
                <a:gd name="T57" fmla="*/ 2147483647 h 762"/>
                <a:gd name="T58" fmla="*/ 2147483647 w 5216"/>
                <a:gd name="T59" fmla="*/ 2147483647 h 762"/>
                <a:gd name="T60" fmla="*/ 2147483647 w 5216"/>
                <a:gd name="T61" fmla="*/ 2147483647 h 762"/>
                <a:gd name="T62" fmla="*/ 2147483647 w 5216"/>
                <a:gd name="T63" fmla="*/ 2147483647 h 762"/>
                <a:gd name="T64" fmla="*/ 2147483647 w 5216"/>
                <a:gd name="T65" fmla="*/ 2147483647 h 762"/>
                <a:gd name="T66" fmla="*/ 2147483647 w 5216"/>
                <a:gd name="T67" fmla="*/ 2147483647 h 762"/>
                <a:gd name="T68" fmla="*/ 2147483647 w 5216"/>
                <a:gd name="T69" fmla="*/ 2147483647 h 762"/>
                <a:gd name="T70" fmla="*/ 2147483647 w 5216"/>
                <a:gd name="T71" fmla="*/ 2147483647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4014" y="4334786"/>
              <a:ext cx="8164231" cy="1102902"/>
            </a:xfrm>
            <a:custGeom>
              <a:avLst/>
              <a:gdLst>
                <a:gd name="T0" fmla="*/ 0 w 5144"/>
                <a:gd name="T1" fmla="*/ 2147483647 h 694"/>
                <a:gd name="T2" fmla="*/ 0 w 5144"/>
                <a:gd name="T3" fmla="*/ 2147483647 h 694"/>
                <a:gd name="T4" fmla="*/ 2147483647 w 5144"/>
                <a:gd name="T5" fmla="*/ 2147483647 h 694"/>
                <a:gd name="T6" fmla="*/ 2147483647 w 5144"/>
                <a:gd name="T7" fmla="*/ 2147483647 h 694"/>
                <a:gd name="T8" fmla="*/ 2147483647 w 5144"/>
                <a:gd name="T9" fmla="*/ 2147483647 h 694"/>
                <a:gd name="T10" fmla="*/ 2147483647 w 5144"/>
                <a:gd name="T11" fmla="*/ 2147483647 h 694"/>
                <a:gd name="T12" fmla="*/ 2147483647 w 5144"/>
                <a:gd name="T13" fmla="*/ 2147483647 h 694"/>
                <a:gd name="T14" fmla="*/ 2147483647 w 5144"/>
                <a:gd name="T15" fmla="*/ 2147483647 h 694"/>
                <a:gd name="T16" fmla="*/ 2147483647 w 5144"/>
                <a:gd name="T17" fmla="*/ 2147483647 h 694"/>
                <a:gd name="T18" fmla="*/ 2147483647 w 5144"/>
                <a:gd name="T19" fmla="*/ 2147483647 h 694"/>
                <a:gd name="T20" fmla="*/ 2147483647 w 5144"/>
                <a:gd name="T21" fmla="*/ 2147483647 h 694"/>
                <a:gd name="T22" fmla="*/ 2147483647 w 5144"/>
                <a:gd name="T23" fmla="*/ 2147483647 h 694"/>
                <a:gd name="T24" fmla="*/ 2147483647 w 5144"/>
                <a:gd name="T25" fmla="*/ 0 h 694"/>
                <a:gd name="T26" fmla="*/ 2147483647 w 5144"/>
                <a:gd name="T27" fmla="*/ 2147483647 h 694"/>
                <a:gd name="T28" fmla="*/ 2147483647 w 5144"/>
                <a:gd name="T29" fmla="*/ 2147483647 h 694"/>
                <a:gd name="T30" fmla="*/ 2147483647 w 5144"/>
                <a:gd name="T31" fmla="*/ 2147483647 h 694"/>
                <a:gd name="T32" fmla="*/ 2147483647 w 5144"/>
                <a:gd name="T33" fmla="*/ 2147483647 h 694"/>
                <a:gd name="T34" fmla="*/ 2147483647 w 5144"/>
                <a:gd name="T35" fmla="*/ 2147483647 h 694"/>
                <a:gd name="T36" fmla="*/ 2147483647 w 5144"/>
                <a:gd name="T37" fmla="*/ 2147483647 h 694"/>
                <a:gd name="T38" fmla="*/ 2147483647 w 5144"/>
                <a:gd name="T39" fmla="*/ 2147483647 h 694"/>
                <a:gd name="T40" fmla="*/ 2147483647 w 5144"/>
                <a:gd name="T41" fmla="*/ 2147483647 h 694"/>
                <a:gd name="T42" fmla="*/ 2147483647 w 5144"/>
                <a:gd name="T43" fmla="*/ 2147483647 h 694"/>
                <a:gd name="T44" fmla="*/ 2147483647 w 5144"/>
                <a:gd name="T45" fmla="*/ 2147483647 h 694"/>
                <a:gd name="T46" fmla="*/ 2147483647 w 5144"/>
                <a:gd name="T47" fmla="*/ 2147483647 h 694"/>
                <a:gd name="T48" fmla="*/ 2147483647 w 5144"/>
                <a:gd name="T49" fmla="*/ 2147483647 h 694"/>
                <a:gd name="T50" fmla="*/ 2147483647 w 5144"/>
                <a:gd name="T51" fmla="*/ 2147483647 h 694"/>
                <a:gd name="T52" fmla="*/ 2147483647 w 5144"/>
                <a:gd name="T53" fmla="*/ 2147483647 h 694"/>
                <a:gd name="T54" fmla="*/ 2147483647 w 5144"/>
                <a:gd name="T55" fmla="*/ 2147483647 h 694"/>
                <a:gd name="T56" fmla="*/ 2147483647 w 5144"/>
                <a:gd name="T57" fmla="*/ 2147483647 h 694"/>
                <a:gd name="T58" fmla="*/ 2147483647 w 5144"/>
                <a:gd name="T59" fmla="*/ 2147483647 h 694"/>
                <a:gd name="T60" fmla="*/ 2147483647 w 5144"/>
                <a:gd name="T61" fmla="*/ 2147483647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7164" y="4316742"/>
              <a:ext cx="4939265" cy="926979"/>
            </a:xfrm>
            <a:custGeom>
              <a:avLst/>
              <a:gdLst>
                <a:gd name="T0" fmla="*/ 0 w 3112"/>
                <a:gd name="T1" fmla="*/ 2147483647 h 584"/>
                <a:gd name="T2" fmla="*/ 0 w 3112"/>
                <a:gd name="T3" fmla="*/ 2147483647 h 584"/>
                <a:gd name="T4" fmla="*/ 2147483647 w 3112"/>
                <a:gd name="T5" fmla="*/ 2147483647 h 584"/>
                <a:gd name="T6" fmla="*/ 2147483647 w 3112"/>
                <a:gd name="T7" fmla="*/ 2147483647 h 584"/>
                <a:gd name="T8" fmla="*/ 2147483647 w 3112"/>
                <a:gd name="T9" fmla="*/ 2147483647 h 584"/>
                <a:gd name="T10" fmla="*/ 2147483647 w 3112"/>
                <a:gd name="T11" fmla="*/ 2147483647 h 584"/>
                <a:gd name="T12" fmla="*/ 2147483647 w 3112"/>
                <a:gd name="T13" fmla="*/ 2147483647 h 584"/>
                <a:gd name="T14" fmla="*/ 2147483647 w 3112"/>
                <a:gd name="T15" fmla="*/ 2147483647 h 584"/>
                <a:gd name="T16" fmla="*/ 2147483647 w 3112"/>
                <a:gd name="T17" fmla="*/ 2147483647 h 584"/>
                <a:gd name="T18" fmla="*/ 2147483647 w 3112"/>
                <a:gd name="T19" fmla="*/ 2147483647 h 584"/>
                <a:gd name="T20" fmla="*/ 2147483647 w 3112"/>
                <a:gd name="T21" fmla="*/ 2147483647 h 584"/>
                <a:gd name="T22" fmla="*/ 2147483647 w 3112"/>
                <a:gd name="T23" fmla="*/ 2147483647 h 584"/>
                <a:gd name="T24" fmla="*/ 2147483647 w 3112"/>
                <a:gd name="T25" fmla="*/ 2147483647 h 584"/>
                <a:gd name="T26" fmla="*/ 2147483647 w 3112"/>
                <a:gd name="T27" fmla="*/ 2147483647 h 584"/>
                <a:gd name="T28" fmla="*/ 2147483647 w 3112"/>
                <a:gd name="T29" fmla="*/ 2147483647 h 584"/>
                <a:gd name="T30" fmla="*/ 2147483647 w 3112"/>
                <a:gd name="T31" fmla="*/ 2147483647 h 584"/>
                <a:gd name="T32" fmla="*/ 2147483647 w 3112"/>
                <a:gd name="T33" fmla="*/ 2147483647 h 584"/>
                <a:gd name="T34" fmla="*/ 2147483647 w 3112"/>
                <a:gd name="T35" fmla="*/ 2147483647 h 584"/>
                <a:gd name="T36" fmla="*/ 2147483647 w 3112"/>
                <a:gd name="T37" fmla="*/ 2147483647 h 584"/>
                <a:gd name="T38" fmla="*/ 2147483647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 useBgFill="1">
          <p:nvSpPr>
            <p:cNvPr id="11" name="Freeform 27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2147483647 w 8196"/>
                <a:gd name="T1" fmla="*/ 2147483647 h 1192"/>
                <a:gd name="T2" fmla="*/ 2147483647 w 8196"/>
                <a:gd name="T3" fmla="*/ 2147483647 h 1192"/>
                <a:gd name="T4" fmla="*/ 2147483647 w 8196"/>
                <a:gd name="T5" fmla="*/ 2147483647 h 1192"/>
                <a:gd name="T6" fmla="*/ 2147483647 w 8196"/>
                <a:gd name="T7" fmla="*/ 2147483647 h 1192"/>
                <a:gd name="T8" fmla="*/ 2147483647 w 8196"/>
                <a:gd name="T9" fmla="*/ 2147483647 h 1192"/>
                <a:gd name="T10" fmla="*/ 2147483647 w 8196"/>
                <a:gd name="T11" fmla="*/ 2147483647 h 1192"/>
                <a:gd name="T12" fmla="*/ 2147483647 w 8196"/>
                <a:gd name="T13" fmla="*/ 2147483647 h 1192"/>
                <a:gd name="T14" fmla="*/ 2147483647 w 8196"/>
                <a:gd name="T15" fmla="*/ 2147483647 h 1192"/>
                <a:gd name="T16" fmla="*/ 2147483647 w 8196"/>
                <a:gd name="T17" fmla="*/ 2147483647 h 1192"/>
                <a:gd name="T18" fmla="*/ 2147483647 w 8196"/>
                <a:gd name="T19" fmla="*/ 2147483647 h 1192"/>
                <a:gd name="T20" fmla="*/ 2147483647 w 8196"/>
                <a:gd name="T21" fmla="*/ 2147483647 h 1192"/>
                <a:gd name="T22" fmla="*/ 2147483647 w 8196"/>
                <a:gd name="T23" fmla="*/ 2147483647 h 1192"/>
                <a:gd name="T24" fmla="*/ 2147483647 w 8196"/>
                <a:gd name="T25" fmla="*/ 2147483647 h 1192"/>
                <a:gd name="T26" fmla="*/ 2147483647 w 8196"/>
                <a:gd name="T27" fmla="*/ 2147483647 h 1192"/>
                <a:gd name="T28" fmla="*/ 2147483647 w 8196"/>
                <a:gd name="T29" fmla="*/ 2147483647 h 1192"/>
                <a:gd name="T30" fmla="*/ 2147483647 w 8196"/>
                <a:gd name="T31" fmla="*/ 2147483647 h 1192"/>
                <a:gd name="T32" fmla="*/ 2147483647 w 8196"/>
                <a:gd name="T33" fmla="*/ 2147483647 h 1192"/>
                <a:gd name="T34" fmla="*/ 2147483647 w 8196"/>
                <a:gd name="T35" fmla="*/ 2147483647 h 1192"/>
                <a:gd name="T36" fmla="*/ 2147483647 w 8196"/>
                <a:gd name="T37" fmla="*/ 2147483647 h 1192"/>
                <a:gd name="T38" fmla="*/ 2147483647 w 8196"/>
                <a:gd name="T39" fmla="*/ 2147483647 h 1192"/>
                <a:gd name="T40" fmla="*/ 2147483647 w 8196"/>
                <a:gd name="T41" fmla="*/ 2147483647 h 1192"/>
                <a:gd name="T42" fmla="*/ 2147483647 w 8196"/>
                <a:gd name="T43" fmla="*/ 2147483647 h 1192"/>
                <a:gd name="T44" fmla="*/ 2147483647 w 8196"/>
                <a:gd name="T45" fmla="*/ 0 h 1192"/>
                <a:gd name="T46" fmla="*/ 2147483647 w 8196"/>
                <a:gd name="T47" fmla="*/ 2147483647 h 1192"/>
                <a:gd name="T48" fmla="*/ 2147483647 w 8196"/>
                <a:gd name="T49" fmla="*/ 2147483647 h 1192"/>
                <a:gd name="T50" fmla="*/ 2147483647 w 8196"/>
                <a:gd name="T51" fmla="*/ 2147483647 h 1192"/>
                <a:gd name="T52" fmla="*/ 2147483647 w 8196"/>
                <a:gd name="T53" fmla="*/ 2147483647 h 1192"/>
                <a:gd name="T54" fmla="*/ 2147483647 w 8196"/>
                <a:gd name="T55" fmla="*/ 2147483647 h 1192"/>
                <a:gd name="T56" fmla="*/ 2147483647 w 8196"/>
                <a:gd name="T57" fmla="*/ 2147483647 h 1192"/>
                <a:gd name="T58" fmla="*/ 2147483647 w 8196"/>
                <a:gd name="T59" fmla="*/ 2147483647 h 1192"/>
                <a:gd name="T60" fmla="*/ 2147483647 w 8196"/>
                <a:gd name="T61" fmla="*/ 2147483647 h 1192"/>
                <a:gd name="T62" fmla="*/ 0 w 8196"/>
                <a:gd name="T63" fmla="*/ 2147483647 h 1192"/>
                <a:gd name="T64" fmla="*/ 2147483647 w 8196"/>
                <a:gd name="T65" fmla="*/ 2147483647 h 1192"/>
                <a:gd name="T66" fmla="*/ 2147483647 w 8196"/>
                <a:gd name="T67" fmla="*/ 2147483647 h 1192"/>
                <a:gd name="T68" fmla="*/ 2147483647 w 8196"/>
                <a:gd name="T69" fmla="*/ 2147483647 h 1192"/>
                <a:gd name="T70" fmla="*/ 2147483647 w 8196"/>
                <a:gd name="T71" fmla="*/ 2147483647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</p:grp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34A758-AE9D-4FEE-8537-27AD31275C65}" type="datetime1">
              <a:rPr lang="en-GB"/>
              <a:pPr>
                <a:defRPr/>
              </a:pPr>
              <a:t>01/07/2014</a:t>
            </a:fld>
            <a:endParaRPr lang="en-US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Rose.Kiggundu</a:t>
            </a:r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AD2C9A-696F-4AFA-ABB3-DF41309149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5265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228600" y="228600"/>
            <a:ext cx="8696325" cy="603567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6" name="Group 22"/>
          <p:cNvGrpSpPr>
            <a:grpSpLocks noChangeAspect="1"/>
          </p:cNvGrpSpPr>
          <p:nvPr/>
        </p:nvGrpSpPr>
        <p:grpSpPr bwMode="auto">
          <a:xfrm>
            <a:off x="211138" y="5354638"/>
            <a:ext cx="8723312" cy="1330325"/>
            <a:chOff x="-3905250" y="4294188"/>
            <a:chExt cx="13011150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681" y="4499676"/>
              <a:ext cx="4295219" cy="1016152"/>
            </a:xfrm>
            <a:custGeom>
              <a:avLst/>
              <a:gdLst>
                <a:gd name="T0" fmla="*/ 2147483647 w 2706"/>
                <a:gd name="T1" fmla="*/ 0 h 640"/>
                <a:gd name="T2" fmla="*/ 2147483647 w 2706"/>
                <a:gd name="T3" fmla="*/ 0 h 640"/>
                <a:gd name="T4" fmla="*/ 2147483647 w 2706"/>
                <a:gd name="T5" fmla="*/ 2147483647 h 640"/>
                <a:gd name="T6" fmla="*/ 2147483647 w 2706"/>
                <a:gd name="T7" fmla="*/ 2147483647 h 640"/>
                <a:gd name="T8" fmla="*/ 2147483647 w 2706"/>
                <a:gd name="T9" fmla="*/ 2147483647 h 640"/>
                <a:gd name="T10" fmla="*/ 2147483647 w 2706"/>
                <a:gd name="T11" fmla="*/ 2147483647 h 640"/>
                <a:gd name="T12" fmla="*/ 2147483647 w 2706"/>
                <a:gd name="T13" fmla="*/ 2147483647 h 640"/>
                <a:gd name="T14" fmla="*/ 2147483647 w 2706"/>
                <a:gd name="T15" fmla="*/ 2147483647 h 640"/>
                <a:gd name="T16" fmla="*/ 2147483647 w 2706"/>
                <a:gd name="T17" fmla="*/ 2147483647 h 640"/>
                <a:gd name="T18" fmla="*/ 2147483647 w 2706"/>
                <a:gd name="T19" fmla="*/ 2147483647 h 640"/>
                <a:gd name="T20" fmla="*/ 2147483647 w 2706"/>
                <a:gd name="T21" fmla="*/ 2147483647 h 640"/>
                <a:gd name="T22" fmla="*/ 2147483647 w 2706"/>
                <a:gd name="T23" fmla="*/ 2147483647 h 640"/>
                <a:gd name="T24" fmla="*/ 2147483647 w 2706"/>
                <a:gd name="T25" fmla="*/ 2147483647 h 640"/>
                <a:gd name="T26" fmla="*/ 2147483647 w 2706"/>
                <a:gd name="T27" fmla="*/ 2147483647 h 640"/>
                <a:gd name="T28" fmla="*/ 2147483647 w 2706"/>
                <a:gd name="T29" fmla="*/ 2147483647 h 640"/>
                <a:gd name="T30" fmla="*/ 2147483647 w 2706"/>
                <a:gd name="T31" fmla="*/ 2147483647 h 640"/>
                <a:gd name="T32" fmla="*/ 2147483647 w 2706"/>
                <a:gd name="T33" fmla="*/ 2147483647 h 640"/>
                <a:gd name="T34" fmla="*/ 2147483647 w 2706"/>
                <a:gd name="T35" fmla="*/ 2147483647 h 640"/>
                <a:gd name="T36" fmla="*/ 0 w 2706"/>
                <a:gd name="T37" fmla="*/ 2147483647 h 640"/>
                <a:gd name="T38" fmla="*/ 0 w 2706"/>
                <a:gd name="T39" fmla="*/ 2147483647 h 640"/>
                <a:gd name="T40" fmla="*/ 2147483647 w 2706"/>
                <a:gd name="T41" fmla="*/ 2147483647 h 640"/>
                <a:gd name="T42" fmla="*/ 2147483647 w 2706"/>
                <a:gd name="T43" fmla="*/ 2147483647 h 640"/>
                <a:gd name="T44" fmla="*/ 2147483647 w 2706"/>
                <a:gd name="T45" fmla="*/ 2147483647 h 640"/>
                <a:gd name="T46" fmla="*/ 2147483647 w 2706"/>
                <a:gd name="T47" fmla="*/ 2147483647 h 640"/>
                <a:gd name="T48" fmla="*/ 2147483647 w 2706"/>
                <a:gd name="T49" fmla="*/ 2147483647 h 640"/>
                <a:gd name="T50" fmla="*/ 2147483647 w 2706"/>
                <a:gd name="T51" fmla="*/ 2147483647 h 640"/>
                <a:gd name="T52" fmla="*/ 2147483647 w 2706"/>
                <a:gd name="T53" fmla="*/ 2147483647 h 640"/>
                <a:gd name="T54" fmla="*/ 2147483647 w 2706"/>
                <a:gd name="T55" fmla="*/ 2147483647 h 640"/>
                <a:gd name="T56" fmla="*/ 2147483647 w 2706"/>
                <a:gd name="T57" fmla="*/ 2147483647 h 640"/>
                <a:gd name="T58" fmla="*/ 2147483647 w 2706"/>
                <a:gd name="T59" fmla="*/ 2147483647 h 640"/>
                <a:gd name="T60" fmla="*/ 2147483647 w 2706"/>
                <a:gd name="T61" fmla="*/ 2147483647 h 640"/>
                <a:gd name="T62" fmla="*/ 2147483647 w 2706"/>
                <a:gd name="T63" fmla="*/ 2147483647 h 640"/>
                <a:gd name="T64" fmla="*/ 2147483647 w 2706"/>
                <a:gd name="T65" fmla="*/ 2147483647 h 640"/>
                <a:gd name="T66" fmla="*/ 2147483647 w 2706"/>
                <a:gd name="T67" fmla="*/ 2147483647 h 640"/>
                <a:gd name="T68" fmla="*/ 2147483647 w 2706"/>
                <a:gd name="T69" fmla="*/ 2147483647 h 640"/>
                <a:gd name="T70" fmla="*/ 2147483647 w 2706"/>
                <a:gd name="T71" fmla="*/ 2147483647 h 640"/>
                <a:gd name="T72" fmla="*/ 2147483647 w 2706"/>
                <a:gd name="T73" fmla="*/ 2147483647 h 640"/>
                <a:gd name="T74" fmla="*/ 2147483647 w 2706"/>
                <a:gd name="T75" fmla="*/ 2147483647 h 640"/>
                <a:gd name="T76" fmla="*/ 2147483647 w 2706"/>
                <a:gd name="T77" fmla="*/ 2147483647 h 640"/>
                <a:gd name="T78" fmla="*/ 2147483647 w 2706"/>
                <a:gd name="T79" fmla="*/ 2147483647 h 640"/>
                <a:gd name="T80" fmla="*/ 2147483647 w 2706"/>
                <a:gd name="T81" fmla="*/ 2147483647 h 640"/>
                <a:gd name="T82" fmla="*/ 2147483647 w 2706"/>
                <a:gd name="T83" fmla="*/ 2147483647 h 640"/>
                <a:gd name="T84" fmla="*/ 2147483647 w 2706"/>
                <a:gd name="T85" fmla="*/ 2147483647 h 640"/>
                <a:gd name="T86" fmla="*/ 2147483647 w 2706"/>
                <a:gd name="T87" fmla="*/ 2147483647 h 640"/>
                <a:gd name="T88" fmla="*/ 2147483647 w 2706"/>
                <a:gd name="T89" fmla="*/ 2147483647 h 640"/>
                <a:gd name="T90" fmla="*/ 2147483647 w 2706"/>
                <a:gd name="T91" fmla="*/ 2147483647 h 640"/>
                <a:gd name="T92" fmla="*/ 2147483647 w 2706"/>
                <a:gd name="T93" fmla="*/ 2147483647 h 640"/>
                <a:gd name="T94" fmla="*/ 2147483647 w 2706"/>
                <a:gd name="T95" fmla="*/ 2147483647 h 640"/>
                <a:gd name="T96" fmla="*/ 2147483647 w 2706"/>
                <a:gd name="T97" fmla="*/ 2147483647 h 640"/>
                <a:gd name="T98" fmla="*/ 2147483647 w 2706"/>
                <a:gd name="T99" fmla="*/ 2147483647 h 640"/>
                <a:gd name="T100" fmla="*/ 2147483647 w 2706"/>
                <a:gd name="T101" fmla="*/ 2147483647 h 640"/>
                <a:gd name="T102" fmla="*/ 2147483647 w 2706"/>
                <a:gd name="T103" fmla="*/ 2147483647 h 640"/>
                <a:gd name="T104" fmla="*/ 2147483647 w 2706"/>
                <a:gd name="T105" fmla="*/ 2147483647 h 640"/>
                <a:gd name="T106" fmla="*/ 2147483647 w 2706"/>
                <a:gd name="T107" fmla="*/ 0 h 640"/>
                <a:gd name="T108" fmla="*/ 2147483647 w 2706"/>
                <a:gd name="T109" fmla="*/ 0 h 640"/>
                <a:gd name="T110" fmla="*/ 2147483647 w 2706"/>
                <a:gd name="T111" fmla="*/ 0 h 640"/>
                <a:gd name="T112" fmla="*/ 2147483647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hidden">
            <a:xfrm>
              <a:off x="-308538" y="4319027"/>
              <a:ext cx="8280254" cy="1208092"/>
            </a:xfrm>
            <a:custGeom>
              <a:avLst/>
              <a:gdLst>
                <a:gd name="T0" fmla="*/ 2147483647 w 5216"/>
                <a:gd name="T1" fmla="*/ 2147483647 h 762"/>
                <a:gd name="T2" fmla="*/ 2147483647 w 5216"/>
                <a:gd name="T3" fmla="*/ 2147483647 h 762"/>
                <a:gd name="T4" fmla="*/ 2147483647 w 5216"/>
                <a:gd name="T5" fmla="*/ 2147483647 h 762"/>
                <a:gd name="T6" fmla="*/ 2147483647 w 5216"/>
                <a:gd name="T7" fmla="*/ 2147483647 h 762"/>
                <a:gd name="T8" fmla="*/ 2147483647 w 5216"/>
                <a:gd name="T9" fmla="*/ 2147483647 h 762"/>
                <a:gd name="T10" fmla="*/ 2147483647 w 5216"/>
                <a:gd name="T11" fmla="*/ 2147483647 h 762"/>
                <a:gd name="T12" fmla="*/ 2147483647 w 5216"/>
                <a:gd name="T13" fmla="*/ 2147483647 h 762"/>
                <a:gd name="T14" fmla="*/ 2147483647 w 5216"/>
                <a:gd name="T15" fmla="*/ 2147483647 h 762"/>
                <a:gd name="T16" fmla="*/ 2147483647 w 5216"/>
                <a:gd name="T17" fmla="*/ 2147483647 h 762"/>
                <a:gd name="T18" fmla="*/ 2147483647 w 5216"/>
                <a:gd name="T19" fmla="*/ 2147483647 h 762"/>
                <a:gd name="T20" fmla="*/ 2147483647 w 5216"/>
                <a:gd name="T21" fmla="*/ 2147483647 h 762"/>
                <a:gd name="T22" fmla="*/ 2147483647 w 5216"/>
                <a:gd name="T23" fmla="*/ 2147483647 h 762"/>
                <a:gd name="T24" fmla="*/ 2147483647 w 5216"/>
                <a:gd name="T25" fmla="*/ 2147483647 h 762"/>
                <a:gd name="T26" fmla="*/ 2147483647 w 5216"/>
                <a:gd name="T27" fmla="*/ 0 h 762"/>
                <a:gd name="T28" fmla="*/ 2147483647 w 5216"/>
                <a:gd name="T29" fmla="*/ 2147483647 h 762"/>
                <a:gd name="T30" fmla="*/ 2147483647 w 5216"/>
                <a:gd name="T31" fmla="*/ 2147483647 h 762"/>
                <a:gd name="T32" fmla="*/ 0 w 5216"/>
                <a:gd name="T33" fmla="*/ 2147483647 h 762"/>
                <a:gd name="T34" fmla="*/ 2147483647 w 5216"/>
                <a:gd name="T35" fmla="*/ 2147483647 h 762"/>
                <a:gd name="T36" fmla="*/ 2147483647 w 5216"/>
                <a:gd name="T37" fmla="*/ 2147483647 h 762"/>
                <a:gd name="T38" fmla="*/ 2147483647 w 5216"/>
                <a:gd name="T39" fmla="*/ 2147483647 h 762"/>
                <a:gd name="T40" fmla="*/ 2147483647 w 5216"/>
                <a:gd name="T41" fmla="*/ 2147483647 h 762"/>
                <a:gd name="T42" fmla="*/ 2147483647 w 5216"/>
                <a:gd name="T43" fmla="*/ 2147483647 h 762"/>
                <a:gd name="T44" fmla="*/ 2147483647 w 5216"/>
                <a:gd name="T45" fmla="*/ 2147483647 h 762"/>
                <a:gd name="T46" fmla="*/ 2147483647 w 5216"/>
                <a:gd name="T47" fmla="*/ 2147483647 h 762"/>
                <a:gd name="T48" fmla="*/ 2147483647 w 5216"/>
                <a:gd name="T49" fmla="*/ 2147483647 h 762"/>
                <a:gd name="T50" fmla="*/ 2147483647 w 5216"/>
                <a:gd name="T51" fmla="*/ 2147483647 h 762"/>
                <a:gd name="T52" fmla="*/ 2147483647 w 5216"/>
                <a:gd name="T53" fmla="*/ 2147483647 h 762"/>
                <a:gd name="T54" fmla="*/ 2147483647 w 5216"/>
                <a:gd name="T55" fmla="*/ 2147483647 h 762"/>
                <a:gd name="T56" fmla="*/ 2147483647 w 5216"/>
                <a:gd name="T57" fmla="*/ 2147483647 h 762"/>
                <a:gd name="T58" fmla="*/ 2147483647 w 5216"/>
                <a:gd name="T59" fmla="*/ 2147483647 h 762"/>
                <a:gd name="T60" fmla="*/ 2147483647 w 5216"/>
                <a:gd name="T61" fmla="*/ 2147483647 h 762"/>
                <a:gd name="T62" fmla="*/ 2147483647 w 5216"/>
                <a:gd name="T63" fmla="*/ 2147483647 h 762"/>
                <a:gd name="T64" fmla="*/ 2147483647 w 5216"/>
                <a:gd name="T65" fmla="*/ 2147483647 h 762"/>
                <a:gd name="T66" fmla="*/ 2147483647 w 5216"/>
                <a:gd name="T67" fmla="*/ 2147483647 h 762"/>
                <a:gd name="T68" fmla="*/ 2147483647 w 5216"/>
                <a:gd name="T69" fmla="*/ 2147483647 h 762"/>
                <a:gd name="T70" fmla="*/ 2147483647 w 5216"/>
                <a:gd name="T71" fmla="*/ 2147483647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4014" y="4334834"/>
              <a:ext cx="8164231" cy="1101960"/>
            </a:xfrm>
            <a:custGeom>
              <a:avLst/>
              <a:gdLst>
                <a:gd name="T0" fmla="*/ 0 w 5144"/>
                <a:gd name="T1" fmla="*/ 2147483647 h 694"/>
                <a:gd name="T2" fmla="*/ 0 w 5144"/>
                <a:gd name="T3" fmla="*/ 2147483647 h 694"/>
                <a:gd name="T4" fmla="*/ 2147483647 w 5144"/>
                <a:gd name="T5" fmla="*/ 2147483647 h 694"/>
                <a:gd name="T6" fmla="*/ 2147483647 w 5144"/>
                <a:gd name="T7" fmla="*/ 2147483647 h 694"/>
                <a:gd name="T8" fmla="*/ 2147483647 w 5144"/>
                <a:gd name="T9" fmla="*/ 2147483647 h 694"/>
                <a:gd name="T10" fmla="*/ 2147483647 w 5144"/>
                <a:gd name="T11" fmla="*/ 2147483647 h 694"/>
                <a:gd name="T12" fmla="*/ 2147483647 w 5144"/>
                <a:gd name="T13" fmla="*/ 2147483647 h 694"/>
                <a:gd name="T14" fmla="*/ 2147483647 w 5144"/>
                <a:gd name="T15" fmla="*/ 2147483647 h 694"/>
                <a:gd name="T16" fmla="*/ 2147483647 w 5144"/>
                <a:gd name="T17" fmla="*/ 2147483647 h 694"/>
                <a:gd name="T18" fmla="*/ 2147483647 w 5144"/>
                <a:gd name="T19" fmla="*/ 2147483647 h 694"/>
                <a:gd name="T20" fmla="*/ 2147483647 w 5144"/>
                <a:gd name="T21" fmla="*/ 2147483647 h 694"/>
                <a:gd name="T22" fmla="*/ 2147483647 w 5144"/>
                <a:gd name="T23" fmla="*/ 2147483647 h 694"/>
                <a:gd name="T24" fmla="*/ 2147483647 w 5144"/>
                <a:gd name="T25" fmla="*/ 0 h 694"/>
                <a:gd name="T26" fmla="*/ 2147483647 w 5144"/>
                <a:gd name="T27" fmla="*/ 2147483647 h 694"/>
                <a:gd name="T28" fmla="*/ 2147483647 w 5144"/>
                <a:gd name="T29" fmla="*/ 2147483647 h 694"/>
                <a:gd name="T30" fmla="*/ 2147483647 w 5144"/>
                <a:gd name="T31" fmla="*/ 2147483647 h 694"/>
                <a:gd name="T32" fmla="*/ 2147483647 w 5144"/>
                <a:gd name="T33" fmla="*/ 2147483647 h 694"/>
                <a:gd name="T34" fmla="*/ 2147483647 w 5144"/>
                <a:gd name="T35" fmla="*/ 2147483647 h 694"/>
                <a:gd name="T36" fmla="*/ 2147483647 w 5144"/>
                <a:gd name="T37" fmla="*/ 2147483647 h 694"/>
                <a:gd name="T38" fmla="*/ 2147483647 w 5144"/>
                <a:gd name="T39" fmla="*/ 2147483647 h 694"/>
                <a:gd name="T40" fmla="*/ 2147483647 w 5144"/>
                <a:gd name="T41" fmla="*/ 2147483647 h 694"/>
                <a:gd name="T42" fmla="*/ 2147483647 w 5144"/>
                <a:gd name="T43" fmla="*/ 2147483647 h 694"/>
                <a:gd name="T44" fmla="*/ 2147483647 w 5144"/>
                <a:gd name="T45" fmla="*/ 2147483647 h 694"/>
                <a:gd name="T46" fmla="*/ 2147483647 w 5144"/>
                <a:gd name="T47" fmla="*/ 2147483647 h 694"/>
                <a:gd name="T48" fmla="*/ 2147483647 w 5144"/>
                <a:gd name="T49" fmla="*/ 2147483647 h 694"/>
                <a:gd name="T50" fmla="*/ 2147483647 w 5144"/>
                <a:gd name="T51" fmla="*/ 2147483647 h 694"/>
                <a:gd name="T52" fmla="*/ 2147483647 w 5144"/>
                <a:gd name="T53" fmla="*/ 2147483647 h 694"/>
                <a:gd name="T54" fmla="*/ 2147483647 w 5144"/>
                <a:gd name="T55" fmla="*/ 2147483647 h 694"/>
                <a:gd name="T56" fmla="*/ 2147483647 w 5144"/>
                <a:gd name="T57" fmla="*/ 2147483647 h 694"/>
                <a:gd name="T58" fmla="*/ 2147483647 w 5144"/>
                <a:gd name="T59" fmla="*/ 2147483647 h 694"/>
                <a:gd name="T60" fmla="*/ 2147483647 w 5144"/>
                <a:gd name="T61" fmla="*/ 2147483647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7164" y="4316769"/>
              <a:ext cx="4939265" cy="925827"/>
            </a:xfrm>
            <a:custGeom>
              <a:avLst/>
              <a:gdLst>
                <a:gd name="T0" fmla="*/ 0 w 3112"/>
                <a:gd name="T1" fmla="*/ 2147483647 h 584"/>
                <a:gd name="T2" fmla="*/ 0 w 3112"/>
                <a:gd name="T3" fmla="*/ 2147483647 h 584"/>
                <a:gd name="T4" fmla="*/ 2147483647 w 3112"/>
                <a:gd name="T5" fmla="*/ 2147483647 h 584"/>
                <a:gd name="T6" fmla="*/ 2147483647 w 3112"/>
                <a:gd name="T7" fmla="*/ 2147483647 h 584"/>
                <a:gd name="T8" fmla="*/ 2147483647 w 3112"/>
                <a:gd name="T9" fmla="*/ 2147483647 h 584"/>
                <a:gd name="T10" fmla="*/ 2147483647 w 3112"/>
                <a:gd name="T11" fmla="*/ 2147483647 h 584"/>
                <a:gd name="T12" fmla="*/ 2147483647 w 3112"/>
                <a:gd name="T13" fmla="*/ 2147483647 h 584"/>
                <a:gd name="T14" fmla="*/ 2147483647 w 3112"/>
                <a:gd name="T15" fmla="*/ 2147483647 h 584"/>
                <a:gd name="T16" fmla="*/ 2147483647 w 3112"/>
                <a:gd name="T17" fmla="*/ 2147483647 h 584"/>
                <a:gd name="T18" fmla="*/ 2147483647 w 3112"/>
                <a:gd name="T19" fmla="*/ 2147483647 h 584"/>
                <a:gd name="T20" fmla="*/ 2147483647 w 3112"/>
                <a:gd name="T21" fmla="*/ 2147483647 h 584"/>
                <a:gd name="T22" fmla="*/ 2147483647 w 3112"/>
                <a:gd name="T23" fmla="*/ 2147483647 h 584"/>
                <a:gd name="T24" fmla="*/ 2147483647 w 3112"/>
                <a:gd name="T25" fmla="*/ 2147483647 h 584"/>
                <a:gd name="T26" fmla="*/ 2147483647 w 3112"/>
                <a:gd name="T27" fmla="*/ 2147483647 h 584"/>
                <a:gd name="T28" fmla="*/ 2147483647 w 3112"/>
                <a:gd name="T29" fmla="*/ 2147483647 h 584"/>
                <a:gd name="T30" fmla="*/ 2147483647 w 3112"/>
                <a:gd name="T31" fmla="*/ 2147483647 h 584"/>
                <a:gd name="T32" fmla="*/ 2147483647 w 3112"/>
                <a:gd name="T33" fmla="*/ 2147483647 h 584"/>
                <a:gd name="T34" fmla="*/ 2147483647 w 3112"/>
                <a:gd name="T35" fmla="*/ 2147483647 h 584"/>
                <a:gd name="T36" fmla="*/ 2147483647 w 3112"/>
                <a:gd name="T37" fmla="*/ 2147483647 h 584"/>
                <a:gd name="T38" fmla="*/ 2147483647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2147483647 w 8196"/>
                <a:gd name="T1" fmla="*/ 2147483647 h 1192"/>
                <a:gd name="T2" fmla="*/ 2147483647 w 8196"/>
                <a:gd name="T3" fmla="*/ 2147483647 h 1192"/>
                <a:gd name="T4" fmla="*/ 2147483647 w 8196"/>
                <a:gd name="T5" fmla="*/ 2147483647 h 1192"/>
                <a:gd name="T6" fmla="*/ 2147483647 w 8196"/>
                <a:gd name="T7" fmla="*/ 2147483647 h 1192"/>
                <a:gd name="T8" fmla="*/ 2147483647 w 8196"/>
                <a:gd name="T9" fmla="*/ 2147483647 h 1192"/>
                <a:gd name="T10" fmla="*/ 2147483647 w 8196"/>
                <a:gd name="T11" fmla="*/ 2147483647 h 1192"/>
                <a:gd name="T12" fmla="*/ 2147483647 w 8196"/>
                <a:gd name="T13" fmla="*/ 2147483647 h 1192"/>
                <a:gd name="T14" fmla="*/ 2147483647 w 8196"/>
                <a:gd name="T15" fmla="*/ 2147483647 h 1192"/>
                <a:gd name="T16" fmla="*/ 2147483647 w 8196"/>
                <a:gd name="T17" fmla="*/ 2147483647 h 1192"/>
                <a:gd name="T18" fmla="*/ 2147483647 w 8196"/>
                <a:gd name="T19" fmla="*/ 2147483647 h 1192"/>
                <a:gd name="T20" fmla="*/ 2147483647 w 8196"/>
                <a:gd name="T21" fmla="*/ 2147483647 h 1192"/>
                <a:gd name="T22" fmla="*/ 2147483647 w 8196"/>
                <a:gd name="T23" fmla="*/ 2147483647 h 1192"/>
                <a:gd name="T24" fmla="*/ 2147483647 w 8196"/>
                <a:gd name="T25" fmla="*/ 2147483647 h 1192"/>
                <a:gd name="T26" fmla="*/ 2147483647 w 8196"/>
                <a:gd name="T27" fmla="*/ 2147483647 h 1192"/>
                <a:gd name="T28" fmla="*/ 2147483647 w 8196"/>
                <a:gd name="T29" fmla="*/ 2147483647 h 1192"/>
                <a:gd name="T30" fmla="*/ 2147483647 w 8196"/>
                <a:gd name="T31" fmla="*/ 2147483647 h 1192"/>
                <a:gd name="T32" fmla="*/ 2147483647 w 8196"/>
                <a:gd name="T33" fmla="*/ 2147483647 h 1192"/>
                <a:gd name="T34" fmla="*/ 2147483647 w 8196"/>
                <a:gd name="T35" fmla="*/ 2147483647 h 1192"/>
                <a:gd name="T36" fmla="*/ 2147483647 w 8196"/>
                <a:gd name="T37" fmla="*/ 2147483647 h 1192"/>
                <a:gd name="T38" fmla="*/ 2147483647 w 8196"/>
                <a:gd name="T39" fmla="*/ 2147483647 h 1192"/>
                <a:gd name="T40" fmla="*/ 2147483647 w 8196"/>
                <a:gd name="T41" fmla="*/ 2147483647 h 1192"/>
                <a:gd name="T42" fmla="*/ 2147483647 w 8196"/>
                <a:gd name="T43" fmla="*/ 2147483647 h 1192"/>
                <a:gd name="T44" fmla="*/ 2147483647 w 8196"/>
                <a:gd name="T45" fmla="*/ 0 h 1192"/>
                <a:gd name="T46" fmla="*/ 2147483647 w 8196"/>
                <a:gd name="T47" fmla="*/ 2147483647 h 1192"/>
                <a:gd name="T48" fmla="*/ 2147483647 w 8196"/>
                <a:gd name="T49" fmla="*/ 2147483647 h 1192"/>
                <a:gd name="T50" fmla="*/ 2147483647 w 8196"/>
                <a:gd name="T51" fmla="*/ 2147483647 h 1192"/>
                <a:gd name="T52" fmla="*/ 2147483647 w 8196"/>
                <a:gd name="T53" fmla="*/ 2147483647 h 1192"/>
                <a:gd name="T54" fmla="*/ 2147483647 w 8196"/>
                <a:gd name="T55" fmla="*/ 2147483647 h 1192"/>
                <a:gd name="T56" fmla="*/ 2147483647 w 8196"/>
                <a:gd name="T57" fmla="*/ 2147483647 h 1192"/>
                <a:gd name="T58" fmla="*/ 2147483647 w 8196"/>
                <a:gd name="T59" fmla="*/ 2147483647 h 1192"/>
                <a:gd name="T60" fmla="*/ 2147483647 w 8196"/>
                <a:gd name="T61" fmla="*/ 2147483647 h 1192"/>
                <a:gd name="T62" fmla="*/ 0 w 8196"/>
                <a:gd name="T63" fmla="*/ 2147483647 h 1192"/>
                <a:gd name="T64" fmla="*/ 2147483647 w 8196"/>
                <a:gd name="T65" fmla="*/ 2147483647 h 1192"/>
                <a:gd name="T66" fmla="*/ 2147483647 w 8196"/>
                <a:gd name="T67" fmla="*/ 2147483647 h 1192"/>
                <a:gd name="T68" fmla="*/ 2147483647 w 8196"/>
                <a:gd name="T69" fmla="*/ 2147483647 h 1192"/>
                <a:gd name="T70" fmla="*/ 2147483647 w 8196"/>
                <a:gd name="T71" fmla="*/ 2147483647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 rtlCol="0">
            <a:normAutofit/>
          </a:bodyPr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9AF1F7-B388-4D13-9DEE-DFF10A9287D9}" type="datetime1">
              <a:rPr lang="en-GB"/>
              <a:pPr>
                <a:defRPr/>
              </a:pPr>
              <a:t>01/07/2014</a:t>
            </a:fld>
            <a:endParaRPr lang="en-US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Rose.Kiggundu</a:t>
            </a:r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88D268-E1B9-46E5-A1EF-05826953C9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99019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188913"/>
            <a:ext cx="8696325" cy="2468562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1027" name="Group 15"/>
          <p:cNvGrpSpPr>
            <a:grpSpLocks noChangeAspect="1"/>
          </p:cNvGrpSpPr>
          <p:nvPr/>
        </p:nvGrpSpPr>
        <p:grpSpPr bwMode="auto">
          <a:xfrm>
            <a:off x="211138" y="1679575"/>
            <a:ext cx="8723312" cy="1330325"/>
            <a:chOff x="-3905251" y="4294188"/>
            <a:chExt cx="13027839" cy="1892300"/>
          </a:xfrm>
        </p:grpSpPr>
        <p:sp>
          <p:nvSpPr>
            <p:cNvPr id="1035" name="Freeform 14"/>
            <p:cNvSpPr>
              <a:spLocks/>
            </p:cNvSpPr>
            <p:nvPr/>
          </p:nvSpPr>
          <p:spPr bwMode="hidden">
            <a:xfrm>
              <a:off x="4810006" y="4499677"/>
              <a:ext cx="4295986" cy="1016152"/>
            </a:xfrm>
            <a:custGeom>
              <a:avLst/>
              <a:gdLst>
                <a:gd name="T0" fmla="*/ 2147483647 w 2706"/>
                <a:gd name="T1" fmla="*/ 0 h 640"/>
                <a:gd name="T2" fmla="*/ 2147483647 w 2706"/>
                <a:gd name="T3" fmla="*/ 0 h 640"/>
                <a:gd name="T4" fmla="*/ 2147483647 w 2706"/>
                <a:gd name="T5" fmla="*/ 2147483647 h 640"/>
                <a:gd name="T6" fmla="*/ 2147483647 w 2706"/>
                <a:gd name="T7" fmla="*/ 2147483647 h 640"/>
                <a:gd name="T8" fmla="*/ 2147483647 w 2706"/>
                <a:gd name="T9" fmla="*/ 2147483647 h 640"/>
                <a:gd name="T10" fmla="*/ 2147483647 w 2706"/>
                <a:gd name="T11" fmla="*/ 2147483647 h 640"/>
                <a:gd name="T12" fmla="*/ 2147483647 w 2706"/>
                <a:gd name="T13" fmla="*/ 2147483647 h 640"/>
                <a:gd name="T14" fmla="*/ 2147483647 w 2706"/>
                <a:gd name="T15" fmla="*/ 2147483647 h 640"/>
                <a:gd name="T16" fmla="*/ 2147483647 w 2706"/>
                <a:gd name="T17" fmla="*/ 2147483647 h 640"/>
                <a:gd name="T18" fmla="*/ 2147483647 w 2706"/>
                <a:gd name="T19" fmla="*/ 2147483647 h 640"/>
                <a:gd name="T20" fmla="*/ 2147483647 w 2706"/>
                <a:gd name="T21" fmla="*/ 2147483647 h 640"/>
                <a:gd name="T22" fmla="*/ 2147483647 w 2706"/>
                <a:gd name="T23" fmla="*/ 2147483647 h 640"/>
                <a:gd name="T24" fmla="*/ 2147483647 w 2706"/>
                <a:gd name="T25" fmla="*/ 2147483647 h 640"/>
                <a:gd name="T26" fmla="*/ 2147483647 w 2706"/>
                <a:gd name="T27" fmla="*/ 2147483647 h 640"/>
                <a:gd name="T28" fmla="*/ 2147483647 w 2706"/>
                <a:gd name="T29" fmla="*/ 2147483647 h 640"/>
                <a:gd name="T30" fmla="*/ 2147483647 w 2706"/>
                <a:gd name="T31" fmla="*/ 2147483647 h 640"/>
                <a:gd name="T32" fmla="*/ 2147483647 w 2706"/>
                <a:gd name="T33" fmla="*/ 2147483647 h 640"/>
                <a:gd name="T34" fmla="*/ 2147483647 w 2706"/>
                <a:gd name="T35" fmla="*/ 2147483647 h 640"/>
                <a:gd name="T36" fmla="*/ 0 w 2706"/>
                <a:gd name="T37" fmla="*/ 2147483647 h 640"/>
                <a:gd name="T38" fmla="*/ 0 w 2706"/>
                <a:gd name="T39" fmla="*/ 2147483647 h 640"/>
                <a:gd name="T40" fmla="*/ 2147483647 w 2706"/>
                <a:gd name="T41" fmla="*/ 2147483647 h 640"/>
                <a:gd name="T42" fmla="*/ 2147483647 w 2706"/>
                <a:gd name="T43" fmla="*/ 2147483647 h 640"/>
                <a:gd name="T44" fmla="*/ 2147483647 w 2706"/>
                <a:gd name="T45" fmla="*/ 2147483647 h 640"/>
                <a:gd name="T46" fmla="*/ 2147483647 w 2706"/>
                <a:gd name="T47" fmla="*/ 2147483647 h 640"/>
                <a:gd name="T48" fmla="*/ 2147483647 w 2706"/>
                <a:gd name="T49" fmla="*/ 2147483647 h 640"/>
                <a:gd name="T50" fmla="*/ 2147483647 w 2706"/>
                <a:gd name="T51" fmla="*/ 2147483647 h 640"/>
                <a:gd name="T52" fmla="*/ 2147483647 w 2706"/>
                <a:gd name="T53" fmla="*/ 2147483647 h 640"/>
                <a:gd name="T54" fmla="*/ 2147483647 w 2706"/>
                <a:gd name="T55" fmla="*/ 2147483647 h 640"/>
                <a:gd name="T56" fmla="*/ 2147483647 w 2706"/>
                <a:gd name="T57" fmla="*/ 2147483647 h 640"/>
                <a:gd name="T58" fmla="*/ 2147483647 w 2706"/>
                <a:gd name="T59" fmla="*/ 2147483647 h 640"/>
                <a:gd name="T60" fmla="*/ 2147483647 w 2706"/>
                <a:gd name="T61" fmla="*/ 2147483647 h 640"/>
                <a:gd name="T62" fmla="*/ 2147483647 w 2706"/>
                <a:gd name="T63" fmla="*/ 2147483647 h 640"/>
                <a:gd name="T64" fmla="*/ 2147483647 w 2706"/>
                <a:gd name="T65" fmla="*/ 2147483647 h 640"/>
                <a:gd name="T66" fmla="*/ 2147483647 w 2706"/>
                <a:gd name="T67" fmla="*/ 2147483647 h 640"/>
                <a:gd name="T68" fmla="*/ 2147483647 w 2706"/>
                <a:gd name="T69" fmla="*/ 2147483647 h 640"/>
                <a:gd name="T70" fmla="*/ 2147483647 w 2706"/>
                <a:gd name="T71" fmla="*/ 2147483647 h 640"/>
                <a:gd name="T72" fmla="*/ 2147483647 w 2706"/>
                <a:gd name="T73" fmla="*/ 2147483647 h 640"/>
                <a:gd name="T74" fmla="*/ 2147483647 w 2706"/>
                <a:gd name="T75" fmla="*/ 2147483647 h 640"/>
                <a:gd name="T76" fmla="*/ 2147483647 w 2706"/>
                <a:gd name="T77" fmla="*/ 2147483647 h 640"/>
                <a:gd name="T78" fmla="*/ 2147483647 w 2706"/>
                <a:gd name="T79" fmla="*/ 2147483647 h 640"/>
                <a:gd name="T80" fmla="*/ 2147483647 w 2706"/>
                <a:gd name="T81" fmla="*/ 2147483647 h 640"/>
                <a:gd name="T82" fmla="*/ 2147483647 w 2706"/>
                <a:gd name="T83" fmla="*/ 2147483647 h 640"/>
                <a:gd name="T84" fmla="*/ 2147483647 w 2706"/>
                <a:gd name="T85" fmla="*/ 2147483647 h 640"/>
                <a:gd name="T86" fmla="*/ 2147483647 w 2706"/>
                <a:gd name="T87" fmla="*/ 2147483647 h 640"/>
                <a:gd name="T88" fmla="*/ 2147483647 w 2706"/>
                <a:gd name="T89" fmla="*/ 2147483647 h 640"/>
                <a:gd name="T90" fmla="*/ 2147483647 w 2706"/>
                <a:gd name="T91" fmla="*/ 2147483647 h 640"/>
                <a:gd name="T92" fmla="*/ 2147483647 w 2706"/>
                <a:gd name="T93" fmla="*/ 2147483647 h 640"/>
                <a:gd name="T94" fmla="*/ 2147483647 w 2706"/>
                <a:gd name="T95" fmla="*/ 2147483647 h 640"/>
                <a:gd name="T96" fmla="*/ 2147483647 w 2706"/>
                <a:gd name="T97" fmla="*/ 2147483647 h 640"/>
                <a:gd name="T98" fmla="*/ 2147483647 w 2706"/>
                <a:gd name="T99" fmla="*/ 2147483647 h 640"/>
                <a:gd name="T100" fmla="*/ 2147483647 w 2706"/>
                <a:gd name="T101" fmla="*/ 2147483647 h 640"/>
                <a:gd name="T102" fmla="*/ 2147483647 w 2706"/>
                <a:gd name="T103" fmla="*/ 2147483647 h 640"/>
                <a:gd name="T104" fmla="*/ 2147483647 w 2706"/>
                <a:gd name="T105" fmla="*/ 2147483647 h 640"/>
                <a:gd name="T106" fmla="*/ 2147483647 w 2706"/>
                <a:gd name="T107" fmla="*/ 0 h 640"/>
                <a:gd name="T108" fmla="*/ 2147483647 w 2706"/>
                <a:gd name="T109" fmla="*/ 0 h 640"/>
                <a:gd name="T110" fmla="*/ 2147483647 w 2706"/>
                <a:gd name="T111" fmla="*/ 0 h 640"/>
                <a:gd name="T112" fmla="*/ 2147483647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036" name="Freeform 18"/>
            <p:cNvSpPr>
              <a:spLocks/>
            </p:cNvSpPr>
            <p:nvPr/>
          </p:nvSpPr>
          <p:spPr bwMode="hidden">
            <a:xfrm>
              <a:off x="-308667" y="4319028"/>
              <a:ext cx="8279020" cy="1208091"/>
            </a:xfrm>
            <a:custGeom>
              <a:avLst/>
              <a:gdLst>
                <a:gd name="T0" fmla="*/ 2147483647 w 5216"/>
                <a:gd name="T1" fmla="*/ 2147483647 h 762"/>
                <a:gd name="T2" fmla="*/ 2147483647 w 5216"/>
                <a:gd name="T3" fmla="*/ 2147483647 h 762"/>
                <a:gd name="T4" fmla="*/ 2147483647 w 5216"/>
                <a:gd name="T5" fmla="*/ 2147483647 h 762"/>
                <a:gd name="T6" fmla="*/ 2147483647 w 5216"/>
                <a:gd name="T7" fmla="*/ 2147483647 h 762"/>
                <a:gd name="T8" fmla="*/ 2147483647 w 5216"/>
                <a:gd name="T9" fmla="*/ 2147483647 h 762"/>
                <a:gd name="T10" fmla="*/ 2147483647 w 5216"/>
                <a:gd name="T11" fmla="*/ 2147483647 h 762"/>
                <a:gd name="T12" fmla="*/ 2147483647 w 5216"/>
                <a:gd name="T13" fmla="*/ 2147483647 h 762"/>
                <a:gd name="T14" fmla="*/ 2147483647 w 5216"/>
                <a:gd name="T15" fmla="*/ 2147483647 h 762"/>
                <a:gd name="T16" fmla="*/ 2147483647 w 5216"/>
                <a:gd name="T17" fmla="*/ 2147483647 h 762"/>
                <a:gd name="T18" fmla="*/ 2147483647 w 5216"/>
                <a:gd name="T19" fmla="*/ 2147483647 h 762"/>
                <a:gd name="T20" fmla="*/ 2147483647 w 5216"/>
                <a:gd name="T21" fmla="*/ 2147483647 h 762"/>
                <a:gd name="T22" fmla="*/ 2147483647 w 5216"/>
                <a:gd name="T23" fmla="*/ 2147483647 h 762"/>
                <a:gd name="T24" fmla="*/ 2147483647 w 5216"/>
                <a:gd name="T25" fmla="*/ 2147483647 h 762"/>
                <a:gd name="T26" fmla="*/ 2147483647 w 5216"/>
                <a:gd name="T27" fmla="*/ 0 h 762"/>
                <a:gd name="T28" fmla="*/ 2147483647 w 5216"/>
                <a:gd name="T29" fmla="*/ 2147483647 h 762"/>
                <a:gd name="T30" fmla="*/ 2147483647 w 5216"/>
                <a:gd name="T31" fmla="*/ 2147483647 h 762"/>
                <a:gd name="T32" fmla="*/ 0 w 5216"/>
                <a:gd name="T33" fmla="*/ 2147483647 h 762"/>
                <a:gd name="T34" fmla="*/ 2147483647 w 5216"/>
                <a:gd name="T35" fmla="*/ 2147483647 h 762"/>
                <a:gd name="T36" fmla="*/ 2147483647 w 5216"/>
                <a:gd name="T37" fmla="*/ 2147483647 h 762"/>
                <a:gd name="T38" fmla="*/ 2147483647 w 5216"/>
                <a:gd name="T39" fmla="*/ 2147483647 h 762"/>
                <a:gd name="T40" fmla="*/ 2147483647 w 5216"/>
                <a:gd name="T41" fmla="*/ 2147483647 h 762"/>
                <a:gd name="T42" fmla="*/ 2147483647 w 5216"/>
                <a:gd name="T43" fmla="*/ 2147483647 h 762"/>
                <a:gd name="T44" fmla="*/ 2147483647 w 5216"/>
                <a:gd name="T45" fmla="*/ 2147483647 h 762"/>
                <a:gd name="T46" fmla="*/ 2147483647 w 5216"/>
                <a:gd name="T47" fmla="*/ 2147483647 h 762"/>
                <a:gd name="T48" fmla="*/ 2147483647 w 5216"/>
                <a:gd name="T49" fmla="*/ 2147483647 h 762"/>
                <a:gd name="T50" fmla="*/ 2147483647 w 5216"/>
                <a:gd name="T51" fmla="*/ 2147483647 h 762"/>
                <a:gd name="T52" fmla="*/ 2147483647 w 5216"/>
                <a:gd name="T53" fmla="*/ 2147483647 h 762"/>
                <a:gd name="T54" fmla="*/ 2147483647 w 5216"/>
                <a:gd name="T55" fmla="*/ 2147483647 h 762"/>
                <a:gd name="T56" fmla="*/ 2147483647 w 5216"/>
                <a:gd name="T57" fmla="*/ 2147483647 h 762"/>
                <a:gd name="T58" fmla="*/ 2147483647 w 5216"/>
                <a:gd name="T59" fmla="*/ 2147483647 h 762"/>
                <a:gd name="T60" fmla="*/ 2147483647 w 5216"/>
                <a:gd name="T61" fmla="*/ 2147483647 h 762"/>
                <a:gd name="T62" fmla="*/ 2147483647 w 5216"/>
                <a:gd name="T63" fmla="*/ 2147483647 h 762"/>
                <a:gd name="T64" fmla="*/ 2147483647 w 5216"/>
                <a:gd name="T65" fmla="*/ 2147483647 h 762"/>
                <a:gd name="T66" fmla="*/ 2147483647 w 5216"/>
                <a:gd name="T67" fmla="*/ 2147483647 h 762"/>
                <a:gd name="T68" fmla="*/ 2147483647 w 5216"/>
                <a:gd name="T69" fmla="*/ 2147483647 h 762"/>
                <a:gd name="T70" fmla="*/ 2147483647 w 5216"/>
                <a:gd name="T71" fmla="*/ 2147483647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037" name="Freeform 22"/>
            <p:cNvSpPr>
              <a:spLocks/>
            </p:cNvSpPr>
            <p:nvPr/>
          </p:nvSpPr>
          <p:spPr bwMode="hidden">
            <a:xfrm>
              <a:off x="4286" y="4334834"/>
              <a:ext cx="8165219" cy="1101960"/>
            </a:xfrm>
            <a:custGeom>
              <a:avLst/>
              <a:gdLst>
                <a:gd name="T0" fmla="*/ 0 w 5144"/>
                <a:gd name="T1" fmla="*/ 2147483647 h 694"/>
                <a:gd name="T2" fmla="*/ 0 w 5144"/>
                <a:gd name="T3" fmla="*/ 2147483647 h 694"/>
                <a:gd name="T4" fmla="*/ 2147483647 w 5144"/>
                <a:gd name="T5" fmla="*/ 2147483647 h 694"/>
                <a:gd name="T6" fmla="*/ 2147483647 w 5144"/>
                <a:gd name="T7" fmla="*/ 2147483647 h 694"/>
                <a:gd name="T8" fmla="*/ 2147483647 w 5144"/>
                <a:gd name="T9" fmla="*/ 2147483647 h 694"/>
                <a:gd name="T10" fmla="*/ 2147483647 w 5144"/>
                <a:gd name="T11" fmla="*/ 2147483647 h 694"/>
                <a:gd name="T12" fmla="*/ 2147483647 w 5144"/>
                <a:gd name="T13" fmla="*/ 2147483647 h 694"/>
                <a:gd name="T14" fmla="*/ 2147483647 w 5144"/>
                <a:gd name="T15" fmla="*/ 2147483647 h 694"/>
                <a:gd name="T16" fmla="*/ 2147483647 w 5144"/>
                <a:gd name="T17" fmla="*/ 2147483647 h 694"/>
                <a:gd name="T18" fmla="*/ 2147483647 w 5144"/>
                <a:gd name="T19" fmla="*/ 2147483647 h 694"/>
                <a:gd name="T20" fmla="*/ 2147483647 w 5144"/>
                <a:gd name="T21" fmla="*/ 2147483647 h 694"/>
                <a:gd name="T22" fmla="*/ 2147483647 w 5144"/>
                <a:gd name="T23" fmla="*/ 2147483647 h 694"/>
                <a:gd name="T24" fmla="*/ 2147483647 w 5144"/>
                <a:gd name="T25" fmla="*/ 0 h 694"/>
                <a:gd name="T26" fmla="*/ 2147483647 w 5144"/>
                <a:gd name="T27" fmla="*/ 2147483647 h 694"/>
                <a:gd name="T28" fmla="*/ 2147483647 w 5144"/>
                <a:gd name="T29" fmla="*/ 2147483647 h 694"/>
                <a:gd name="T30" fmla="*/ 2147483647 w 5144"/>
                <a:gd name="T31" fmla="*/ 2147483647 h 694"/>
                <a:gd name="T32" fmla="*/ 2147483647 w 5144"/>
                <a:gd name="T33" fmla="*/ 2147483647 h 694"/>
                <a:gd name="T34" fmla="*/ 2147483647 w 5144"/>
                <a:gd name="T35" fmla="*/ 2147483647 h 694"/>
                <a:gd name="T36" fmla="*/ 2147483647 w 5144"/>
                <a:gd name="T37" fmla="*/ 2147483647 h 694"/>
                <a:gd name="T38" fmla="*/ 2147483647 w 5144"/>
                <a:gd name="T39" fmla="*/ 2147483647 h 694"/>
                <a:gd name="T40" fmla="*/ 2147483647 w 5144"/>
                <a:gd name="T41" fmla="*/ 2147483647 h 694"/>
                <a:gd name="T42" fmla="*/ 2147483647 w 5144"/>
                <a:gd name="T43" fmla="*/ 2147483647 h 694"/>
                <a:gd name="T44" fmla="*/ 2147483647 w 5144"/>
                <a:gd name="T45" fmla="*/ 2147483647 h 694"/>
                <a:gd name="T46" fmla="*/ 2147483647 w 5144"/>
                <a:gd name="T47" fmla="*/ 2147483647 h 694"/>
                <a:gd name="T48" fmla="*/ 2147483647 w 5144"/>
                <a:gd name="T49" fmla="*/ 2147483647 h 694"/>
                <a:gd name="T50" fmla="*/ 2147483647 w 5144"/>
                <a:gd name="T51" fmla="*/ 2147483647 h 694"/>
                <a:gd name="T52" fmla="*/ 2147483647 w 5144"/>
                <a:gd name="T53" fmla="*/ 2147483647 h 694"/>
                <a:gd name="T54" fmla="*/ 2147483647 w 5144"/>
                <a:gd name="T55" fmla="*/ 2147483647 h 694"/>
                <a:gd name="T56" fmla="*/ 2147483647 w 5144"/>
                <a:gd name="T57" fmla="*/ 2147483647 h 694"/>
                <a:gd name="T58" fmla="*/ 2147483647 w 5144"/>
                <a:gd name="T59" fmla="*/ 2147483647 h 694"/>
                <a:gd name="T60" fmla="*/ 2147483647 w 5144"/>
                <a:gd name="T61" fmla="*/ 2147483647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038" name="Freeform 26"/>
            <p:cNvSpPr>
              <a:spLocks/>
            </p:cNvSpPr>
            <p:nvPr/>
          </p:nvSpPr>
          <p:spPr bwMode="hidden">
            <a:xfrm>
              <a:off x="4155651" y="4316769"/>
              <a:ext cx="4940859" cy="925827"/>
            </a:xfrm>
            <a:custGeom>
              <a:avLst/>
              <a:gdLst>
                <a:gd name="T0" fmla="*/ 0 w 3112"/>
                <a:gd name="T1" fmla="*/ 2147483647 h 584"/>
                <a:gd name="T2" fmla="*/ 0 w 3112"/>
                <a:gd name="T3" fmla="*/ 2147483647 h 584"/>
                <a:gd name="T4" fmla="*/ 2147483647 w 3112"/>
                <a:gd name="T5" fmla="*/ 2147483647 h 584"/>
                <a:gd name="T6" fmla="*/ 2147483647 w 3112"/>
                <a:gd name="T7" fmla="*/ 2147483647 h 584"/>
                <a:gd name="T8" fmla="*/ 2147483647 w 3112"/>
                <a:gd name="T9" fmla="*/ 2147483647 h 584"/>
                <a:gd name="T10" fmla="*/ 2147483647 w 3112"/>
                <a:gd name="T11" fmla="*/ 2147483647 h 584"/>
                <a:gd name="T12" fmla="*/ 2147483647 w 3112"/>
                <a:gd name="T13" fmla="*/ 2147483647 h 584"/>
                <a:gd name="T14" fmla="*/ 2147483647 w 3112"/>
                <a:gd name="T15" fmla="*/ 2147483647 h 584"/>
                <a:gd name="T16" fmla="*/ 2147483647 w 3112"/>
                <a:gd name="T17" fmla="*/ 2147483647 h 584"/>
                <a:gd name="T18" fmla="*/ 2147483647 w 3112"/>
                <a:gd name="T19" fmla="*/ 2147483647 h 584"/>
                <a:gd name="T20" fmla="*/ 2147483647 w 3112"/>
                <a:gd name="T21" fmla="*/ 2147483647 h 584"/>
                <a:gd name="T22" fmla="*/ 2147483647 w 3112"/>
                <a:gd name="T23" fmla="*/ 2147483647 h 584"/>
                <a:gd name="T24" fmla="*/ 2147483647 w 3112"/>
                <a:gd name="T25" fmla="*/ 2147483647 h 584"/>
                <a:gd name="T26" fmla="*/ 2147483647 w 3112"/>
                <a:gd name="T27" fmla="*/ 2147483647 h 584"/>
                <a:gd name="T28" fmla="*/ 2147483647 w 3112"/>
                <a:gd name="T29" fmla="*/ 2147483647 h 584"/>
                <a:gd name="T30" fmla="*/ 2147483647 w 3112"/>
                <a:gd name="T31" fmla="*/ 2147483647 h 584"/>
                <a:gd name="T32" fmla="*/ 2147483647 w 3112"/>
                <a:gd name="T33" fmla="*/ 2147483647 h 584"/>
                <a:gd name="T34" fmla="*/ 2147483647 w 3112"/>
                <a:gd name="T35" fmla="*/ 2147483647 h 584"/>
                <a:gd name="T36" fmla="*/ 2147483647 w 3112"/>
                <a:gd name="T37" fmla="*/ 2147483647 h 584"/>
                <a:gd name="T38" fmla="*/ 2147483647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 useBgFill="1">
          <p:nvSpPr>
            <p:cNvPr id="1039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>
                <a:gd name="T0" fmla="*/ 2147483647 w 8196"/>
                <a:gd name="T1" fmla="*/ 2147483647 h 1192"/>
                <a:gd name="T2" fmla="*/ 2147483647 w 8196"/>
                <a:gd name="T3" fmla="*/ 2147483647 h 1192"/>
                <a:gd name="T4" fmla="*/ 2147483647 w 8196"/>
                <a:gd name="T5" fmla="*/ 2147483647 h 1192"/>
                <a:gd name="T6" fmla="*/ 2147483647 w 8196"/>
                <a:gd name="T7" fmla="*/ 2147483647 h 1192"/>
                <a:gd name="T8" fmla="*/ 2147483647 w 8196"/>
                <a:gd name="T9" fmla="*/ 2147483647 h 1192"/>
                <a:gd name="T10" fmla="*/ 2147483647 w 8196"/>
                <a:gd name="T11" fmla="*/ 2147483647 h 1192"/>
                <a:gd name="T12" fmla="*/ 2147483647 w 8196"/>
                <a:gd name="T13" fmla="*/ 2147483647 h 1192"/>
                <a:gd name="T14" fmla="*/ 2147483647 w 8196"/>
                <a:gd name="T15" fmla="*/ 2147483647 h 1192"/>
                <a:gd name="T16" fmla="*/ 2147483647 w 8196"/>
                <a:gd name="T17" fmla="*/ 2147483647 h 1192"/>
                <a:gd name="T18" fmla="*/ 2147483647 w 8196"/>
                <a:gd name="T19" fmla="*/ 2147483647 h 1192"/>
                <a:gd name="T20" fmla="*/ 2147483647 w 8196"/>
                <a:gd name="T21" fmla="*/ 2147483647 h 1192"/>
                <a:gd name="T22" fmla="*/ 2147483647 w 8196"/>
                <a:gd name="T23" fmla="*/ 2147483647 h 1192"/>
                <a:gd name="T24" fmla="*/ 2147483647 w 8196"/>
                <a:gd name="T25" fmla="*/ 2147483647 h 1192"/>
                <a:gd name="T26" fmla="*/ 2147483647 w 8196"/>
                <a:gd name="T27" fmla="*/ 2147483647 h 1192"/>
                <a:gd name="T28" fmla="*/ 2147483647 w 8196"/>
                <a:gd name="T29" fmla="*/ 2147483647 h 1192"/>
                <a:gd name="T30" fmla="*/ 2147483647 w 8196"/>
                <a:gd name="T31" fmla="*/ 2147483647 h 1192"/>
                <a:gd name="T32" fmla="*/ 2147483647 w 8196"/>
                <a:gd name="T33" fmla="*/ 2147483647 h 1192"/>
                <a:gd name="T34" fmla="*/ 2147483647 w 8196"/>
                <a:gd name="T35" fmla="*/ 2147483647 h 1192"/>
                <a:gd name="T36" fmla="*/ 2147483647 w 8196"/>
                <a:gd name="T37" fmla="*/ 2147483647 h 1192"/>
                <a:gd name="T38" fmla="*/ 2147483647 w 8196"/>
                <a:gd name="T39" fmla="*/ 2147483647 h 1192"/>
                <a:gd name="T40" fmla="*/ 2147483647 w 8196"/>
                <a:gd name="T41" fmla="*/ 2147483647 h 1192"/>
                <a:gd name="T42" fmla="*/ 2147483647 w 8196"/>
                <a:gd name="T43" fmla="*/ 2147483647 h 1192"/>
                <a:gd name="T44" fmla="*/ 2147483647 w 8196"/>
                <a:gd name="T45" fmla="*/ 0 h 1192"/>
                <a:gd name="T46" fmla="*/ 2147483647 w 8196"/>
                <a:gd name="T47" fmla="*/ 2147483647 h 1192"/>
                <a:gd name="T48" fmla="*/ 2147483647 w 8196"/>
                <a:gd name="T49" fmla="*/ 2147483647 h 1192"/>
                <a:gd name="T50" fmla="*/ 2147483647 w 8196"/>
                <a:gd name="T51" fmla="*/ 2147483647 h 1192"/>
                <a:gd name="T52" fmla="*/ 2147483647 w 8196"/>
                <a:gd name="T53" fmla="*/ 2147483647 h 1192"/>
                <a:gd name="T54" fmla="*/ 2147483647 w 8196"/>
                <a:gd name="T55" fmla="*/ 2147483647 h 1192"/>
                <a:gd name="T56" fmla="*/ 2147483647 w 8196"/>
                <a:gd name="T57" fmla="*/ 2147483647 h 1192"/>
                <a:gd name="T58" fmla="*/ 2147483647 w 8196"/>
                <a:gd name="T59" fmla="*/ 2147483647 h 1192"/>
                <a:gd name="T60" fmla="*/ 2147483647 w 8196"/>
                <a:gd name="T61" fmla="*/ 2147483647 h 1192"/>
                <a:gd name="T62" fmla="*/ 0 w 8196"/>
                <a:gd name="T63" fmla="*/ 2147483647 h 1192"/>
                <a:gd name="T64" fmla="*/ 2147483647 w 8196"/>
                <a:gd name="T65" fmla="*/ 2147483647 h 1192"/>
                <a:gd name="T66" fmla="*/ 2147483647 w 8196"/>
                <a:gd name="T67" fmla="*/ 2147483647 h 1192"/>
                <a:gd name="T68" fmla="*/ 2147483647 w 8196"/>
                <a:gd name="T69" fmla="*/ 2147483647 h 1192"/>
                <a:gd name="T70" fmla="*/ 2147483647 w 8196"/>
                <a:gd name="T71" fmla="*/ 2147483647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338138"/>
            <a:ext cx="8229600" cy="1252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4138" y="6249988"/>
            <a:ext cx="3786187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chemeClr val="tx2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7228C25E-15CF-4814-BA3E-4B00BF4EE66F}" type="datetime1">
              <a:rPr lang="en-GB"/>
              <a:pPr>
                <a:defRPr/>
              </a:pPr>
              <a:t>01/07/2014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75" y="6249988"/>
            <a:ext cx="3786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Rose.Kiggundu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0975" y="6249988"/>
            <a:ext cx="116205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chemeClr val="tx2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C00A8F88-BA6F-4131-BDE5-2834BA3366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89000" y="1824038"/>
            <a:ext cx="7407275" cy="421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pic>
        <p:nvPicPr>
          <p:cNvPr id="1033" name="Picture 14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54063" cy="61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4" name="Picture 15" descr="C:\Users\CROSSR~1\AppData\Local\Temp\CrossRoads Logo with Slogan.jpg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99325" y="-20638"/>
            <a:ext cx="1881188" cy="4984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36" r:id="rId1"/>
    <p:sldLayoutId id="2147484137" r:id="rId2"/>
    <p:sldLayoutId id="2147484138" r:id="rId3"/>
    <p:sldLayoutId id="2147484139" r:id="rId4"/>
    <p:sldLayoutId id="2147484140" r:id="rId5"/>
    <p:sldLayoutId id="2147484134" r:id="rId6"/>
    <p:sldLayoutId id="2147484141" r:id="rId7"/>
    <p:sldLayoutId id="2147484142" r:id="rId8"/>
    <p:sldLayoutId id="2147484143" r:id="rId9"/>
    <p:sldLayoutId id="2147484135" r:id="rId10"/>
    <p:sldLayoutId id="2147484144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kern="1200">
          <a:solidFill>
            <a:srgbClr val="FFFFFF"/>
          </a:solidFill>
          <a:latin typeface="Arial" pitchFamily="34" charset="0"/>
          <a:ea typeface="ＭＳ Ｐゴシック" charset="0"/>
          <a:cs typeface="Arial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FFFFFF"/>
          </a:solidFill>
          <a:latin typeface="Arial" charset="0"/>
          <a:ea typeface="ＭＳ Ｐゴシック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FFFFFF"/>
          </a:solidFill>
          <a:latin typeface="Arial" charset="0"/>
          <a:ea typeface="ＭＳ Ｐゴシック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FFFFFF"/>
          </a:solidFill>
          <a:latin typeface="Arial" charset="0"/>
          <a:ea typeface="ＭＳ Ｐゴシック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FFFFFF"/>
          </a:solidFill>
          <a:latin typeface="Arial" charset="0"/>
          <a:ea typeface="ＭＳ Ｐゴシック" charset="0"/>
          <a:cs typeface="Arial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800" kern="1200">
          <a:solidFill>
            <a:schemeClr val="tx2"/>
          </a:solidFill>
          <a:latin typeface="Arial" pitchFamily="34" charset="0"/>
          <a:ea typeface="ＭＳ Ｐゴシック" charset="0"/>
          <a:cs typeface="Arial" pitchFamily="34" charset="0"/>
        </a:defRPr>
      </a:lvl1pPr>
      <a:lvl2pPr marL="5762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800" kern="1200">
          <a:solidFill>
            <a:schemeClr val="tx2"/>
          </a:solidFill>
          <a:latin typeface="Arial" pitchFamily="34" charset="0"/>
          <a:ea typeface="Arial" charset="0"/>
          <a:cs typeface="Arial" pitchFamily="34" charset="0"/>
        </a:defRPr>
      </a:lvl2pPr>
      <a:lvl3pPr marL="855663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800" kern="1200">
          <a:solidFill>
            <a:schemeClr val="tx2"/>
          </a:solidFill>
          <a:latin typeface="Arial" pitchFamily="34" charset="0"/>
          <a:ea typeface="Arial" charset="0"/>
          <a:cs typeface="Arial" pitchFamily="34" charset="0"/>
        </a:defRPr>
      </a:lvl3pPr>
      <a:lvl4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800" kern="1200">
          <a:solidFill>
            <a:schemeClr val="tx2"/>
          </a:solidFill>
          <a:latin typeface="Arial" pitchFamily="34" charset="0"/>
          <a:ea typeface="Arial" charset="0"/>
          <a:cs typeface="Arial" pitchFamily="34" charset="0"/>
        </a:defRPr>
      </a:lvl4pPr>
      <a:lvl5pPr marL="1462088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800" kern="1200">
          <a:solidFill>
            <a:schemeClr val="tx2"/>
          </a:solidFill>
          <a:latin typeface="Arial" pitchFamily="34" charset="0"/>
          <a:ea typeface="Arial" charset="0"/>
          <a:cs typeface="Arial" pitchFamily="34" charset="0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9750" y="1125538"/>
            <a:ext cx="8218488" cy="2346325"/>
          </a:xfrm>
        </p:spPr>
        <p:txBody>
          <a:bodyPr/>
          <a:lstStyle/>
          <a:p>
            <a:pPr eaLnBrk="1" hangingPunct="1"/>
            <a:r>
              <a:rPr lang="en-GB" altLang="en-US" smtClean="0">
                <a:ea typeface="ＭＳ Ｐゴシック" pitchFamily="34" charset="-128"/>
              </a:rPr>
              <a:t>BIDDING AND STANDARD BIDDING DOCUMENTS (SBDs)</a:t>
            </a:r>
          </a:p>
        </p:txBody>
      </p:sp>
      <p:sp>
        <p:nvSpPr>
          <p:cNvPr id="11267" name="Subtitle 1"/>
          <p:cNvSpPr>
            <a:spLocks noGrp="1"/>
          </p:cNvSpPr>
          <p:nvPr>
            <p:ph type="subTitle" idx="1"/>
          </p:nvPr>
        </p:nvSpPr>
        <p:spPr>
          <a:xfrm>
            <a:off x="1371600" y="3556000"/>
            <a:ext cx="6400800" cy="1473200"/>
          </a:xfrm>
        </p:spPr>
        <p:txBody>
          <a:bodyPr/>
          <a:lstStyle/>
          <a:p>
            <a:pPr eaLnBrk="1" hangingPunct="1"/>
            <a:r>
              <a:rPr lang="en-US" altLang="en-US" sz="3600" smtClean="0">
                <a:ea typeface="ＭＳ Ｐゴシック" pitchFamily="34" charset="-128"/>
              </a:rPr>
              <a:t>Module Six: Session 3</a:t>
            </a:r>
          </a:p>
        </p:txBody>
      </p:sp>
      <p:sp>
        <p:nvSpPr>
          <p:cNvPr id="11268" name="Rectangle 10"/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58B327CB-E109-49F7-BE15-F402C223FB29}" type="slidenum">
              <a:rPr lang="en-US" altLang="en-US" smtClean="0"/>
              <a:pPr/>
              <a:t>1</a:t>
            </a:fld>
            <a:endParaRPr lang="en-US" altLang="en-US" smtClean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Content Placeholder 2"/>
          <p:cNvSpPr>
            <a:spLocks noGrp="1"/>
          </p:cNvSpPr>
          <p:nvPr>
            <p:ph idx="1"/>
          </p:nvPr>
        </p:nvSpPr>
        <p:spPr>
          <a:xfrm>
            <a:off x="395288" y="1773238"/>
            <a:ext cx="8574087" cy="5949950"/>
          </a:xfrm>
        </p:spPr>
        <p:txBody>
          <a:bodyPr/>
          <a:lstStyle/>
          <a:p>
            <a:pPr eaLnBrk="1" hangingPunct="1"/>
            <a:r>
              <a:rPr lang="en-US" altLang="en-US" b="1" smtClean="0">
                <a:ea typeface="ＭＳ Ｐゴシック" pitchFamily="34" charset="-128"/>
              </a:rPr>
              <a:t>Bidding Periods (working days)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en-US" smtClean="0">
                <a:ea typeface="ＭＳ Ｐゴシック" pitchFamily="34" charset="-128"/>
              </a:rPr>
              <a:t> </a:t>
            </a:r>
          </a:p>
        </p:txBody>
      </p:sp>
      <p:sp>
        <p:nvSpPr>
          <p:cNvPr id="20483" name="Date Placeholder 5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B8AE2773-5CF2-4CF8-9FAB-4906ADC53EB1}" type="datetime1">
              <a:rPr lang="en-GB" altLang="en-US" smtClean="0">
                <a:solidFill>
                  <a:schemeClr val="tx2"/>
                </a:solidFill>
              </a:rPr>
              <a:pPr/>
              <a:t>01/07/2014</a:t>
            </a:fld>
            <a:endParaRPr lang="en-US" altLang="en-US" smtClean="0">
              <a:solidFill>
                <a:schemeClr val="tx2"/>
              </a:solidFill>
            </a:endParaRPr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11"/>
          </p:nvPr>
        </p:nvSpPr>
        <p:spPr bwMode="auto">
          <a:xfrm rot="5400000">
            <a:off x="6989763" y="3736975"/>
            <a:ext cx="32004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l"/>
            <a:fld id="{16FBD3A3-866D-4C44-A4C6-7E8A6BF8960D}" type="slidenum">
              <a:rPr lang="en-US" altLang="en-US" smtClean="0">
                <a:solidFill>
                  <a:schemeClr val="tx2"/>
                </a:solidFill>
              </a:rPr>
              <a:pPr algn="l"/>
              <a:t>10</a:t>
            </a:fld>
            <a:endParaRPr lang="en-US" altLang="en-US" smtClean="0">
              <a:solidFill>
                <a:schemeClr val="tx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825" y="404813"/>
            <a:ext cx="8658225" cy="792162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dirty="0" smtClean="0">
                <a:ea typeface="+mj-ea"/>
              </a:rPr>
              <a:t>Procurement  of Supplies, Works and Non-Consultancy Services time guideline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95288" y="2349500"/>
          <a:ext cx="8358187" cy="35210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8432"/>
                <a:gridCol w="1683692"/>
                <a:gridCol w="2786062"/>
              </a:tblGrid>
              <a:tr h="1005837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Method</a:t>
                      </a:r>
                      <a:endParaRPr lang="en-US" sz="2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19" marB="45719"/>
                </a:tc>
                <a:tc>
                  <a:txBody>
                    <a:bodyPr/>
                    <a:lstStyle/>
                    <a:p>
                      <a:r>
                        <a:rPr lang="en-US" sz="20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Amended minimum period</a:t>
                      </a:r>
                      <a:endParaRPr lang="en-US" sz="2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19" marB="45719"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Current minimum period</a:t>
                      </a:r>
                      <a:endParaRPr lang="en-US" sz="2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19" marB="45719"/>
                </a:tc>
              </a:tr>
              <a:tr h="396238">
                <a:tc>
                  <a:txBody>
                    <a:bodyPr/>
                    <a:lstStyle/>
                    <a:p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Open Domestic Bidding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19" marB="4571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Arial" pitchFamily="34" charset="0"/>
                          <a:cs typeface="Arial" pitchFamily="34" charset="0"/>
                        </a:rPr>
                        <a:t>18</a:t>
                      </a:r>
                      <a:endParaRPr lang="en-US" sz="20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19" marB="4571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Arial" pitchFamily="34" charset="0"/>
                          <a:cs typeface="Arial" pitchFamily="34" charset="0"/>
                        </a:rPr>
                        <a:t>22</a:t>
                      </a:r>
                      <a:endParaRPr lang="en-US" sz="20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19" marB="45719"/>
                </a:tc>
              </a:tr>
              <a:tr h="396238">
                <a:tc>
                  <a:txBody>
                    <a:bodyPr/>
                    <a:lstStyle/>
                    <a:p>
                      <a:r>
                        <a:rPr lang="en-GB" sz="20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Open International Bidding </a:t>
                      </a:r>
                      <a:endParaRPr lang="en-US" sz="2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19" marB="4571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Arial" pitchFamily="34" charset="0"/>
                          <a:cs typeface="Arial" pitchFamily="34" charset="0"/>
                        </a:rPr>
                        <a:t>30</a:t>
                      </a:r>
                      <a:endParaRPr lang="en-US" sz="20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19" marB="4571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Arial" pitchFamily="34" charset="0"/>
                          <a:cs typeface="Arial" pitchFamily="34" charset="0"/>
                        </a:rPr>
                        <a:t>33</a:t>
                      </a:r>
                      <a:endParaRPr lang="en-US" sz="20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19" marB="45719"/>
                </a:tc>
              </a:tr>
              <a:tr h="418903">
                <a:tc>
                  <a:txBody>
                    <a:bodyPr/>
                    <a:lstStyle/>
                    <a:p>
                      <a:r>
                        <a:rPr lang="en-GB" sz="20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Restricted Domestic Bidding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19" marB="4571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Arial" pitchFamily="34" charset="0"/>
                          <a:cs typeface="Arial" pitchFamily="34" charset="0"/>
                        </a:rPr>
                        <a:t>15</a:t>
                      </a:r>
                      <a:endParaRPr lang="en-US" sz="20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19" marB="4571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Arial" pitchFamily="34" charset="0"/>
                          <a:cs typeface="Arial" pitchFamily="34" charset="0"/>
                        </a:rPr>
                        <a:t>15</a:t>
                      </a:r>
                      <a:endParaRPr lang="en-US" sz="20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19" marB="45719"/>
                </a:tc>
              </a:tr>
              <a:tr h="488719">
                <a:tc>
                  <a:txBody>
                    <a:bodyPr/>
                    <a:lstStyle/>
                    <a:p>
                      <a:r>
                        <a:rPr lang="en-GB" sz="20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Restricted International Bidding 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19" marB="4571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Arial" pitchFamily="34" charset="0"/>
                          <a:cs typeface="Arial" pitchFamily="34" charset="0"/>
                        </a:rPr>
                        <a:t>18</a:t>
                      </a:r>
                      <a:endParaRPr lang="en-US" sz="20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19" marB="4571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Arial" pitchFamily="34" charset="0"/>
                          <a:cs typeface="Arial" pitchFamily="34" charset="0"/>
                        </a:rPr>
                        <a:t>20</a:t>
                      </a:r>
                      <a:endParaRPr lang="en-US" sz="20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19" marB="45719"/>
                </a:tc>
              </a:tr>
              <a:tr h="418903">
                <a:tc>
                  <a:txBody>
                    <a:bodyPr/>
                    <a:lstStyle/>
                    <a:p>
                      <a:r>
                        <a:rPr lang="en-GB" sz="20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Quotations and Proposals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19" marB="4571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en-US" sz="20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19" marB="4571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en-US" sz="20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19" marB="45719"/>
                </a:tc>
              </a:tr>
              <a:tr h="396238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Source: PPDA guidelines, 2003</a:t>
                      </a:r>
                    </a:p>
                  </a:txBody>
                  <a:tcPr marL="91439" marR="91439" marT="45719" marB="45719"/>
                </a:tc>
                <a:tc hMerge="1">
                  <a:txBody>
                    <a:bodyPr/>
                    <a:lstStyle/>
                    <a:p>
                      <a:pPr algn="ctr"/>
                      <a:endParaRPr lang="en-US" sz="20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2000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700213"/>
            <a:ext cx="8686800" cy="4392612"/>
          </a:xfrm>
        </p:spPr>
        <p:txBody>
          <a:bodyPr rtlCol="0">
            <a:normAutofit lnSpcReduction="10000"/>
          </a:bodyPr>
          <a:lstStyle/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 3" pitchFamily="18" charset="2"/>
              <a:buNone/>
              <a:defRPr/>
            </a:pPr>
            <a:endParaRPr lang="en-US" sz="2400" dirty="0" smtClean="0">
              <a:ea typeface="+mn-ea"/>
            </a:endParaRP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 smtClean="0">
                <a:ea typeface="+mn-ea"/>
              </a:rPr>
              <a:t>Bids should be submitted in the format specified in the bid documents. Ensure compliance such as sealing, address, enveloping etc. 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 smtClean="0">
                <a:ea typeface="+mn-ea"/>
              </a:rPr>
              <a:t>Note the location of the delivery of bids. It should be clear and precise in the Bid Data Sheet.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 smtClean="0">
                <a:ea typeface="+mn-ea"/>
              </a:rPr>
              <a:t>A box may be provided to deposit bids.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 smtClean="0">
                <a:ea typeface="+mn-ea"/>
              </a:rPr>
              <a:t>Bid submission should be recorded in an appropriate register/form</a:t>
            </a:r>
            <a:endParaRPr lang="en-US" sz="2400" b="1" dirty="0" smtClean="0">
              <a:ea typeface="+mn-ea"/>
            </a:endParaRP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 smtClean="0">
                <a:ea typeface="+mn-ea"/>
              </a:rPr>
              <a:t>Bids shall be opened in the presence of all bidders or their representatives who wish to attend. Usually this is done shortly after the end of the submission deadline.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endParaRPr lang="en-GB" sz="2400" dirty="0" smtClean="0">
              <a:ea typeface="+mn-ea"/>
            </a:endParaRPr>
          </a:p>
        </p:txBody>
      </p:sp>
      <p:sp>
        <p:nvSpPr>
          <p:cNvPr id="21507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F1EA23EA-64EE-414E-BF92-7463A1A60B65}" type="datetime1">
              <a:rPr lang="en-GB" altLang="en-US" smtClean="0">
                <a:solidFill>
                  <a:schemeClr val="tx2"/>
                </a:solidFill>
              </a:rPr>
              <a:pPr/>
              <a:t>01/07/2014</a:t>
            </a:fld>
            <a:endParaRPr lang="en-GB" altLang="en-US" smtClean="0">
              <a:solidFill>
                <a:schemeClr val="tx2"/>
              </a:solidFill>
            </a:endParaRPr>
          </a:p>
        </p:txBody>
      </p:sp>
      <p:sp>
        <p:nvSpPr>
          <p:cNvPr id="21508" name="Slide Number Placeholder 5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50F9AD32-2819-4ABA-AE56-45AF369A9E02}" type="slidenum">
              <a:rPr lang="en-GB" altLang="en-US" smtClean="0">
                <a:solidFill>
                  <a:schemeClr val="tx2"/>
                </a:solidFill>
              </a:rPr>
              <a:pPr/>
              <a:t>11</a:t>
            </a:fld>
            <a:endParaRPr lang="en-GB" altLang="en-US" smtClean="0">
              <a:solidFill>
                <a:schemeClr val="tx2"/>
              </a:solidFill>
            </a:endParaRPr>
          </a:p>
        </p:txBody>
      </p:sp>
      <p:sp>
        <p:nvSpPr>
          <p:cNvPr id="2150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04813"/>
            <a:ext cx="8229600" cy="1079500"/>
          </a:xfrm>
        </p:spPr>
        <p:txBody>
          <a:bodyPr/>
          <a:lstStyle/>
          <a:p>
            <a:pPr eaLnBrk="1" hangingPunct="1"/>
            <a:r>
              <a:rPr lang="en-US" altLang="en-US" smtClean="0">
                <a:ea typeface="ＭＳ Ｐゴシック" pitchFamily="34" charset="-128"/>
              </a:rPr>
              <a:t>Submission/Receipt &amp; Opening of bids  </a:t>
            </a:r>
            <a:endParaRPr lang="en-GB" altLang="en-US" smtClean="0">
              <a:ea typeface="ＭＳ Ｐゴシック" pitchFamily="34" charset="-128"/>
            </a:endParaRP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>
                <a:ea typeface="ＭＳ Ｐゴシック" pitchFamily="34" charset="-128"/>
              </a:rPr>
              <a:t>The PDU selects an Evaluation Committee with the approval of the Contracts Committee.</a:t>
            </a:r>
          </a:p>
          <a:p>
            <a:r>
              <a:rPr lang="en-US" altLang="en-US" smtClean="0">
                <a:ea typeface="ＭＳ Ｐゴシック" pitchFamily="34" charset="-128"/>
              </a:rPr>
              <a:t>The evaluation is based on the criteria as laid down in the bid documents.</a:t>
            </a:r>
          </a:p>
          <a:p>
            <a:r>
              <a:rPr lang="en-US" altLang="en-US" smtClean="0">
                <a:ea typeface="ＭＳ Ｐゴシック" pitchFamily="34" charset="-128"/>
              </a:rPr>
              <a:t>The evaluation report is made to the PDU and to the Contracts Committee of the Best Evaluated Bidder.</a:t>
            </a:r>
          </a:p>
        </p:txBody>
      </p:sp>
      <p:sp>
        <p:nvSpPr>
          <p:cNvPr id="22531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ea typeface="ＭＳ Ｐゴシック" pitchFamily="34" charset="-128"/>
              </a:rPr>
              <a:t>Bids Evaluation</a:t>
            </a:r>
          </a:p>
        </p:txBody>
      </p:sp>
      <p:sp>
        <p:nvSpPr>
          <p:cNvPr id="22532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379BECBA-B2E8-4D35-AF06-DAA1991DC27D}" type="datetime1">
              <a:rPr lang="en-GB" altLang="en-US" smtClean="0">
                <a:solidFill>
                  <a:schemeClr val="tx2"/>
                </a:solidFill>
              </a:rPr>
              <a:pPr/>
              <a:t>01/07/2014</a:t>
            </a:fld>
            <a:endParaRPr lang="en-US" altLang="en-US" smtClean="0">
              <a:solidFill>
                <a:schemeClr val="tx2"/>
              </a:solidFill>
            </a:endParaRPr>
          </a:p>
        </p:txBody>
      </p:sp>
      <p:sp>
        <p:nvSpPr>
          <p:cNvPr id="22533" name="Slide Number Placeholder 4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0B1CFAC7-7DDB-4357-A0F6-EFAB912E2E7A}" type="slidenum">
              <a:rPr lang="en-US" altLang="en-US" smtClean="0">
                <a:solidFill>
                  <a:schemeClr val="tx2"/>
                </a:solidFill>
              </a:rPr>
              <a:pPr/>
              <a:t>12</a:t>
            </a:fld>
            <a:endParaRPr lang="en-US" altLang="en-US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1538" y="1916113"/>
            <a:ext cx="7408862" cy="4210050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  <a:defRPr/>
            </a:pPr>
            <a:r>
              <a:rPr lang="en-GB" dirty="0" smtClean="0">
                <a:ea typeface="+mn-ea"/>
              </a:rPr>
              <a:t>A negotiation meeting is held between the bidder and the PDE  after notification as the Best Evaluated Bidder and statutory notification but before contract signing.</a:t>
            </a:r>
          </a:p>
          <a:p>
            <a:pPr>
              <a:lnSpc>
                <a:spcPct val="120000"/>
              </a:lnSpc>
              <a:defRPr/>
            </a:pPr>
            <a:r>
              <a:rPr lang="en-GB" dirty="0" smtClean="0">
                <a:ea typeface="+mn-ea"/>
              </a:rPr>
              <a:t>The purpose is to confirm the core content of the bid and to negotiate on some aspects of a bid such as scope and timeframes.</a:t>
            </a:r>
          </a:p>
          <a:p>
            <a:pPr>
              <a:lnSpc>
                <a:spcPct val="120000"/>
              </a:lnSpc>
              <a:defRPr/>
            </a:pPr>
            <a:r>
              <a:rPr lang="en-GB" dirty="0" smtClean="0">
                <a:ea typeface="+mn-ea"/>
              </a:rPr>
              <a:t>Such negotiation is not about price.</a:t>
            </a:r>
          </a:p>
          <a:p>
            <a:pPr>
              <a:lnSpc>
                <a:spcPct val="120000"/>
              </a:lnSpc>
              <a:defRPr/>
            </a:pPr>
            <a:r>
              <a:rPr lang="en-GB" dirty="0" smtClean="0">
                <a:ea typeface="+mn-ea"/>
              </a:rPr>
              <a:t>Minutes of the negotiation meeting should be signed by all parties present and appended to the contract. </a:t>
            </a:r>
            <a:endParaRPr lang="en-GB" dirty="0">
              <a:ea typeface="+mn-ea"/>
            </a:endParaRPr>
          </a:p>
        </p:txBody>
      </p:sp>
      <p:sp>
        <p:nvSpPr>
          <p:cNvPr id="23555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>
                <a:ea typeface="ＭＳ Ｐゴシック" pitchFamily="34" charset="-128"/>
              </a:rPr>
              <a:t>The negotiation meeting</a:t>
            </a:r>
          </a:p>
        </p:txBody>
      </p:sp>
      <p:sp>
        <p:nvSpPr>
          <p:cNvPr id="23556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CD4FD719-9F1F-400A-9B96-AA3BB35A8C3B}" type="datetime1">
              <a:rPr lang="en-GB" altLang="en-US" smtClean="0">
                <a:solidFill>
                  <a:schemeClr val="tx2"/>
                </a:solidFill>
              </a:rPr>
              <a:pPr/>
              <a:t>01/07/2014</a:t>
            </a:fld>
            <a:endParaRPr lang="en-US" altLang="en-US" smtClean="0">
              <a:solidFill>
                <a:schemeClr val="tx2"/>
              </a:solidFill>
            </a:endParaRPr>
          </a:p>
        </p:txBody>
      </p:sp>
      <p:sp>
        <p:nvSpPr>
          <p:cNvPr id="23557" name="Footer Placeholder 4"/>
          <p:cNvSpPr>
            <a:spLocks noGrp="1"/>
          </p:cNvSpPr>
          <p:nvPr>
            <p:ph type="ftr" sz="quarter" idx="4294967295"/>
          </p:nvPr>
        </p:nvSpPr>
        <p:spPr bwMode="auto">
          <a:xfrm>
            <a:off x="3990975" y="6249988"/>
            <a:ext cx="116205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 altLang="en-US" smtClean="0">
                <a:solidFill>
                  <a:schemeClr val="tx2"/>
                </a:solidFill>
                <a:cs typeface="Arial" pitchFamily="34" charset="0"/>
              </a:rPr>
              <a:t>Module 6: Sesion 2</a:t>
            </a:r>
          </a:p>
        </p:txBody>
      </p:sp>
      <p:sp>
        <p:nvSpPr>
          <p:cNvPr id="23558" name="Slide Number Placeholder 5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5D875698-26C4-4F9B-BAB3-9BB932299F2F}" type="slidenum">
              <a:rPr lang="en-US" altLang="en-US" smtClean="0">
                <a:solidFill>
                  <a:schemeClr val="tx2"/>
                </a:solidFill>
              </a:rPr>
              <a:pPr/>
              <a:t>13</a:t>
            </a:fld>
            <a:endParaRPr lang="en-US" altLang="en-US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844675"/>
            <a:ext cx="8229600" cy="4513263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defRPr/>
            </a:pPr>
            <a:r>
              <a:rPr lang="en-US" dirty="0" smtClean="0">
                <a:latin typeface="Arial" charset="0"/>
                <a:ea typeface="+mn-ea"/>
                <a:cs typeface="Arial" charset="0"/>
              </a:rPr>
              <a:t>A Contracts Committee awards a contract based on the evaluation committee decision.</a:t>
            </a:r>
          </a:p>
          <a:p>
            <a:pPr eaLnBrk="1" hangingPunct="1">
              <a:defRPr/>
            </a:pPr>
            <a:r>
              <a:rPr lang="en-US" dirty="0" smtClean="0">
                <a:latin typeface="Arial" charset="0"/>
                <a:ea typeface="+mn-ea"/>
                <a:cs typeface="Arial" charset="0"/>
              </a:rPr>
              <a:t>A contract award decision does not amount to a binding contract between the provider and the PDE</a:t>
            </a:r>
          </a:p>
          <a:p>
            <a:pPr eaLnBrk="1" hangingPunct="1">
              <a:defRPr/>
            </a:pPr>
            <a:r>
              <a:rPr lang="en-US" dirty="0" smtClean="0">
                <a:latin typeface="Arial" charset="0"/>
                <a:ea typeface="+mn-ea"/>
                <a:cs typeface="Arial" charset="0"/>
              </a:rPr>
              <a:t>Notice of Best Evaluated Bidder should be displayed within statutory times</a:t>
            </a:r>
          </a:p>
          <a:p>
            <a:pPr eaLnBrk="1" hangingPunct="1">
              <a:defRPr/>
            </a:pPr>
            <a:r>
              <a:rPr lang="en-US" dirty="0" smtClean="0">
                <a:latin typeface="Arial" charset="0"/>
                <a:ea typeface="+mn-ea"/>
                <a:cs typeface="Arial" charset="0"/>
              </a:rPr>
              <a:t>Approval of all relevant agencies i.e. Solicitor General  should be done before contract signing.</a:t>
            </a:r>
          </a:p>
          <a:p>
            <a:pPr eaLnBrk="1" hangingPunct="1">
              <a:defRPr/>
            </a:pPr>
            <a:r>
              <a:rPr lang="en-US" dirty="0" smtClean="0">
                <a:latin typeface="Arial" charset="0"/>
                <a:ea typeface="+mn-ea"/>
                <a:cs typeface="Arial" charset="0"/>
              </a:rPr>
              <a:t>A bid acceptance letter and award acceptance is normally done before the signing of a formal contract.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dirty="0" smtClean="0"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24579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CE2A8D7D-EA64-47C6-B93D-9F929B9DFC04}" type="datetime1">
              <a:rPr lang="en-GB" altLang="en-US" smtClean="0">
                <a:solidFill>
                  <a:schemeClr val="tx2"/>
                </a:solidFill>
              </a:rPr>
              <a:pPr/>
              <a:t>01/07/2014</a:t>
            </a:fld>
            <a:endParaRPr lang="en-GB" altLang="en-US" smtClean="0">
              <a:solidFill>
                <a:schemeClr val="tx2"/>
              </a:solidFill>
            </a:endParaRPr>
          </a:p>
        </p:txBody>
      </p:sp>
      <p:sp>
        <p:nvSpPr>
          <p:cNvPr id="24580" name="Slide Number Placeholder 5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C97EAF7E-82DE-4441-A8C4-7FCB15835D15}" type="slidenum">
              <a:rPr lang="en-GB" altLang="en-US" smtClean="0">
                <a:solidFill>
                  <a:schemeClr val="tx2"/>
                </a:solidFill>
              </a:rPr>
              <a:pPr/>
              <a:t>14</a:t>
            </a:fld>
            <a:endParaRPr lang="en-GB" altLang="en-US" smtClean="0">
              <a:solidFill>
                <a:schemeClr val="tx2"/>
              </a:solidFill>
            </a:endParaRPr>
          </a:p>
        </p:txBody>
      </p:sp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6870700" cy="1133475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2900" dirty="0" smtClean="0"/>
              <a:t/>
            </a:r>
            <a:br>
              <a:rPr lang="en-US" sz="2900" dirty="0" smtClean="0"/>
            </a:br>
            <a:r>
              <a:rPr lang="en-US" sz="3600" dirty="0" smtClean="0"/>
              <a:t> Award</a:t>
            </a:r>
            <a:r>
              <a:rPr lang="en-GB" sz="36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of Contract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2373313"/>
            <a:ext cx="8153400" cy="2949575"/>
          </a:xfrm>
        </p:spPr>
        <p:txBody>
          <a:bodyPr rtlCol="0">
            <a:normAutofit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en-GB" dirty="0" smtClean="0">
              <a:ea typeface="+mn-ea"/>
            </a:endParaRPr>
          </a:p>
          <a:p>
            <a:pPr marL="274320" indent="-274320" eaLnBrk="1" fontAlgn="auto" hangingPunct="1">
              <a:spcAft>
                <a:spcPts val="0"/>
              </a:spcAft>
              <a:defRPr/>
            </a:pPr>
            <a:r>
              <a:rPr lang="en-GB" sz="3500" dirty="0" smtClean="0">
                <a:solidFill>
                  <a:schemeClr val="tx1"/>
                </a:solidFill>
                <a:ea typeface="+mn-ea"/>
              </a:rPr>
              <a:t>Defining of SBDs</a:t>
            </a:r>
          </a:p>
          <a:p>
            <a:pPr marL="274320" indent="-274320" eaLnBrk="1" fontAlgn="auto" hangingPunct="1">
              <a:spcAft>
                <a:spcPts val="0"/>
              </a:spcAft>
              <a:defRPr/>
            </a:pPr>
            <a:r>
              <a:rPr lang="en-GB" sz="3500" dirty="0" smtClean="0">
                <a:ea typeface="+mn-ea"/>
              </a:rPr>
              <a:t>Reasons for using SBDs</a:t>
            </a:r>
          </a:p>
          <a:p>
            <a:pPr marL="274320" indent="-274320" eaLnBrk="1" fontAlgn="auto" hangingPunct="1">
              <a:spcAft>
                <a:spcPts val="0"/>
              </a:spcAft>
              <a:defRPr/>
            </a:pPr>
            <a:r>
              <a:rPr lang="en-GB" sz="3500" dirty="0" smtClean="0">
                <a:ea typeface="+mn-ea"/>
              </a:rPr>
              <a:t>Structure of the SBDs</a:t>
            </a:r>
          </a:p>
          <a:p>
            <a:pPr marL="274320" indent="-274320" eaLnBrk="1" fontAlgn="auto" hangingPunct="1">
              <a:spcAft>
                <a:spcPts val="0"/>
              </a:spcAft>
              <a:defRPr/>
            </a:pPr>
            <a:r>
              <a:rPr lang="en-GB" sz="3500" dirty="0" smtClean="0">
                <a:ea typeface="+mn-ea"/>
              </a:rPr>
              <a:t>Complete and Responsive Bid</a:t>
            </a: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650" y="692150"/>
            <a:ext cx="8083550" cy="1517650"/>
          </a:xfrm>
        </p:spPr>
        <p:txBody>
          <a:bodyPr/>
          <a:lstStyle/>
          <a:p>
            <a:pPr eaLnBrk="1" hangingPunct="1"/>
            <a:r>
              <a:rPr lang="en-GB" altLang="en-US" b="1" smtClean="0">
                <a:ea typeface="ＭＳ Ｐゴシック" pitchFamily="34" charset="-128"/>
              </a:rPr>
              <a:t>Standard Bid Documents</a:t>
            </a:r>
          </a:p>
        </p:txBody>
      </p:sp>
      <p:sp>
        <p:nvSpPr>
          <p:cNvPr id="25604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A5CAECF4-EE49-42BB-8A75-C72FAFECF1D7}" type="datetime1">
              <a:rPr lang="en-GB" altLang="en-US" smtClean="0"/>
              <a:pPr/>
              <a:t>01/07/2014</a:t>
            </a:fld>
            <a:endParaRPr lang="en-US" altLang="en-US" smtClean="0"/>
          </a:p>
        </p:txBody>
      </p:sp>
      <p:sp>
        <p:nvSpPr>
          <p:cNvPr id="25605" name="Slide Number Placeholder 5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9F978332-F37F-4B89-8AEC-5FC4D9FF9EAC}" type="slidenum">
              <a:rPr lang="en-US" altLang="en-US" smtClean="0"/>
              <a:pPr/>
              <a:t>15</a:t>
            </a:fld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819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en-GB" altLang="en-US" smtClean="0">
                <a:ea typeface="ＭＳ Ｐゴシック" pitchFamily="34" charset="-128"/>
              </a:rPr>
              <a:t>Bid documents issued by procuring authorities,  setting out the procedures to be followed in bidding and the conditions of any resulting contract- </a:t>
            </a:r>
          </a:p>
          <a:p>
            <a:pPr algn="just" eaLnBrk="1" hangingPunct="1"/>
            <a:r>
              <a:rPr lang="en-GB" altLang="en-US" b="1" smtClean="0">
                <a:ea typeface="ＭＳ Ｐゴシック" pitchFamily="34" charset="-128"/>
              </a:rPr>
              <a:t>B</a:t>
            </a:r>
            <a:r>
              <a:rPr lang="en-GB" altLang="en-US" smtClean="0">
                <a:ea typeface="ＭＳ Ｐゴシック" pitchFamily="34" charset="-128"/>
              </a:rPr>
              <a:t>idding documents that are used by procuring entities to invite bidders to participate in procurement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776288"/>
            <a:ext cx="8153400" cy="763587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b="1" smtClean="0">
                <a:ea typeface="+mj-ea"/>
              </a:rPr>
              <a:t>What are standard bid documents?</a:t>
            </a:r>
          </a:p>
        </p:txBody>
      </p:sp>
      <p:sp>
        <p:nvSpPr>
          <p:cNvPr id="26628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A99CF036-36D5-4404-A369-794755FCCD7F}" type="datetime1">
              <a:rPr lang="en-GB" altLang="en-US" smtClean="0"/>
              <a:pPr/>
              <a:t>01/07/2014</a:t>
            </a:fld>
            <a:endParaRPr lang="en-US" altLang="en-US" smtClean="0"/>
          </a:p>
        </p:txBody>
      </p:sp>
      <p:sp>
        <p:nvSpPr>
          <p:cNvPr id="26629" name="Slide Number Placeholder 5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8E9D0FB1-0897-437B-9478-1A0668DE1283}" type="slidenum">
              <a:rPr lang="en-US" altLang="en-US" smtClean="0"/>
              <a:pPr/>
              <a:t>16</a:t>
            </a:fld>
            <a:endParaRPr lang="en-US" altLang="en-US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9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/>
      <p:bldP spid="921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1447800"/>
            <a:ext cx="8131175" cy="4876800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en-GB" altLang="en-US" smtClean="0">
                <a:ea typeface="ＭＳ Ｐゴシック" pitchFamily="34" charset="-128"/>
              </a:rPr>
              <a:t>They provide uniform information to all bidders</a:t>
            </a:r>
          </a:p>
          <a:p>
            <a:pPr algn="just" eaLnBrk="1" hangingPunct="1">
              <a:lnSpc>
                <a:spcPct val="90000"/>
              </a:lnSpc>
            </a:pPr>
            <a:r>
              <a:rPr lang="en-GB" altLang="en-US" smtClean="0">
                <a:ea typeface="ＭＳ Ｐゴシック" pitchFamily="34" charset="-128"/>
              </a:rPr>
              <a:t>They elaborate the procedures and regulations of bidding.</a:t>
            </a:r>
          </a:p>
          <a:p>
            <a:pPr algn="just" eaLnBrk="1" hangingPunct="1">
              <a:lnSpc>
                <a:spcPct val="90000"/>
              </a:lnSpc>
            </a:pPr>
            <a:r>
              <a:rPr lang="en-GB" altLang="en-US" smtClean="0">
                <a:ea typeface="ＭＳ Ｐゴシック" pitchFamily="34" charset="-128"/>
              </a:rPr>
              <a:t>They simplify the preparation of  bidding document by Procuring Entity </a:t>
            </a:r>
          </a:p>
          <a:p>
            <a:pPr algn="just" eaLnBrk="1" hangingPunct="1">
              <a:lnSpc>
                <a:spcPct val="90000"/>
              </a:lnSpc>
            </a:pPr>
            <a:r>
              <a:rPr lang="en-GB" altLang="en-US" smtClean="0">
                <a:ea typeface="ＭＳ Ｐゴシック" pitchFamily="34" charset="-128"/>
              </a:rPr>
              <a:t>Facilitate and simplify the Procuring Entity</a:t>
            </a:r>
            <a:r>
              <a:rPr lang="ja-JP" altLang="en-GB" smtClean="0">
                <a:ea typeface="ＭＳ Ｐゴシック" pitchFamily="34" charset="-128"/>
              </a:rPr>
              <a:t>’</a:t>
            </a:r>
            <a:r>
              <a:rPr lang="en-GB" altLang="ja-JP" smtClean="0">
                <a:ea typeface="ＭＳ Ｐゴシック" pitchFamily="34" charset="-128"/>
              </a:rPr>
              <a:t> evaluation of the bidders</a:t>
            </a:r>
          </a:p>
          <a:p>
            <a:pPr algn="just" eaLnBrk="1" hangingPunct="1">
              <a:lnSpc>
                <a:spcPct val="90000"/>
              </a:lnSpc>
            </a:pPr>
            <a:r>
              <a:rPr lang="en-GB" altLang="en-US" smtClean="0">
                <a:ea typeface="ＭＳ Ｐゴシック" pitchFamily="34" charset="-128"/>
              </a:rPr>
              <a:t>Minimise the time required by Contracts Committee/Tender committee in approving the Documents</a:t>
            </a:r>
          </a:p>
          <a:p>
            <a:pPr algn="just" eaLnBrk="1" hangingPunct="1">
              <a:lnSpc>
                <a:spcPct val="90000"/>
              </a:lnSpc>
            </a:pPr>
            <a:r>
              <a:rPr lang="en-GB" altLang="en-US" smtClean="0">
                <a:ea typeface="ＭＳ Ｐゴシック" pitchFamily="34" charset="-128"/>
              </a:rPr>
              <a:t>Reduce the bidders</a:t>
            </a:r>
            <a:r>
              <a:rPr lang="ja-JP" altLang="en-GB" smtClean="0">
                <a:ea typeface="ＭＳ Ｐゴシック" pitchFamily="34" charset="-128"/>
              </a:rPr>
              <a:t>’</a:t>
            </a:r>
            <a:r>
              <a:rPr lang="en-GB" altLang="ja-JP" smtClean="0">
                <a:ea typeface="ＭＳ Ｐゴシック" pitchFamily="34" charset="-128"/>
              </a:rPr>
              <a:t> preparation time and effort</a:t>
            </a:r>
          </a:p>
          <a:p>
            <a:pPr eaLnBrk="1" hangingPunct="1">
              <a:lnSpc>
                <a:spcPct val="90000"/>
              </a:lnSpc>
            </a:pPr>
            <a:endParaRPr lang="en-GB" altLang="en-US" smtClean="0">
              <a:ea typeface="ＭＳ Ｐゴシック" pitchFamily="34" charset="-128"/>
            </a:endParaRPr>
          </a:p>
          <a:p>
            <a:pPr eaLnBrk="1" hangingPunct="1">
              <a:lnSpc>
                <a:spcPct val="90000"/>
              </a:lnSpc>
            </a:pPr>
            <a:endParaRPr lang="en-GB" altLang="en-US" smtClean="0">
              <a:ea typeface="ＭＳ Ｐゴシック" pitchFamily="34" charset="-128"/>
            </a:endParaRP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73075"/>
            <a:ext cx="8153400" cy="608013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b="1" smtClean="0">
                <a:ea typeface="+mj-ea"/>
              </a:rPr>
              <a:t>REASONS FOR USING SBDS</a:t>
            </a:r>
          </a:p>
        </p:txBody>
      </p:sp>
      <p:sp>
        <p:nvSpPr>
          <p:cNvPr id="27652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607013A8-60FE-49E2-A667-940304E2079F}" type="datetime1">
              <a:rPr lang="en-GB" altLang="en-US" smtClean="0"/>
              <a:pPr/>
              <a:t>01/07/2014</a:t>
            </a:fld>
            <a:endParaRPr lang="en-US" altLang="en-US" smtClean="0"/>
          </a:p>
        </p:txBody>
      </p:sp>
      <p:sp>
        <p:nvSpPr>
          <p:cNvPr id="27653" name="Slide Number Placeholder 5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5D88F272-DDFE-4256-9A9B-8BA9D3FA0D93}" type="slidenum">
              <a:rPr lang="en-US" altLang="en-US" smtClean="0"/>
              <a:pPr/>
              <a:t>17</a:t>
            </a:fld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/>
      <p:bldP spid="1024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323850" y="2060575"/>
            <a:ext cx="8072438" cy="3214688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en-GB" altLang="en-US" smtClean="0">
              <a:ea typeface="ＭＳ Ｐゴシック" pitchFamily="34" charset="-128"/>
            </a:endParaRPr>
          </a:p>
          <a:p>
            <a:pPr eaLnBrk="1" hangingPunct="1"/>
            <a:r>
              <a:rPr lang="en-GB" altLang="en-US" smtClean="0">
                <a:ea typeface="ＭＳ Ｐゴシック" pitchFamily="34" charset="-128"/>
              </a:rPr>
              <a:t>PPDA- Public Procurement and Disposal of Assets Authority </a:t>
            </a:r>
          </a:p>
          <a:p>
            <a:pPr eaLnBrk="1" hangingPunct="1"/>
            <a:r>
              <a:rPr lang="en-GB" altLang="en-US" smtClean="0">
                <a:ea typeface="ＭＳ Ｐゴシック" pitchFamily="34" charset="-128"/>
              </a:rPr>
              <a:t>Donors, WB, ADB, IMF, FIDIC</a:t>
            </a:r>
          </a:p>
          <a:p>
            <a:pPr eaLnBrk="1" hangingPunct="1"/>
            <a:r>
              <a:rPr lang="en-GB" altLang="en-US" smtClean="0">
                <a:ea typeface="ＭＳ Ｐゴシック" pitchFamily="34" charset="-128"/>
              </a:rPr>
              <a:t>Procurement and Disposal Units  of PDEs</a:t>
            </a:r>
          </a:p>
          <a:p>
            <a:pPr eaLnBrk="1" hangingPunct="1"/>
            <a:r>
              <a:rPr lang="en-GB" altLang="en-US" smtClean="0">
                <a:ea typeface="ＭＳ Ｐゴシック" pitchFamily="34" charset="-128"/>
              </a:rPr>
              <a:t>Private sector procurement entities</a:t>
            </a:r>
          </a:p>
          <a:p>
            <a:pPr eaLnBrk="1" hangingPunct="1"/>
            <a:endParaRPr lang="en-GB" altLang="en-US" smtClean="0">
              <a:ea typeface="ＭＳ Ｐゴシック" pitchFamily="34" charset="-128"/>
            </a:endParaRPr>
          </a:p>
          <a:p>
            <a:pPr eaLnBrk="1" hangingPunct="1">
              <a:buFont typeface="Wingdings" pitchFamily="2" charset="2"/>
              <a:buNone/>
            </a:pPr>
            <a:endParaRPr lang="en-GB" altLang="en-US" smtClean="0">
              <a:ea typeface="ＭＳ Ｐゴシック" pitchFamily="34" charset="-128"/>
            </a:endParaRPr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979488"/>
            <a:ext cx="8229600" cy="1225550"/>
          </a:xfrm>
        </p:spPr>
        <p:txBody>
          <a:bodyPr/>
          <a:lstStyle/>
          <a:p>
            <a:pPr eaLnBrk="1" hangingPunct="1"/>
            <a:r>
              <a:rPr lang="en-GB" altLang="en-US" smtClean="0">
                <a:ea typeface="ＭＳ Ｐゴシック" pitchFamily="34" charset="-128"/>
              </a:rPr>
              <a:t>WHO ISSUES THE SBDs</a:t>
            </a:r>
          </a:p>
        </p:txBody>
      </p:sp>
      <p:sp>
        <p:nvSpPr>
          <p:cNvPr id="28676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D233107F-DC4E-4E86-B3A6-15123615E789}" type="datetime1">
              <a:rPr lang="en-GB" altLang="en-US" smtClean="0"/>
              <a:pPr/>
              <a:t>01/07/2014</a:t>
            </a:fld>
            <a:endParaRPr lang="en-US" altLang="en-US" smtClean="0"/>
          </a:p>
        </p:txBody>
      </p:sp>
      <p:sp>
        <p:nvSpPr>
          <p:cNvPr id="28677" name="Slide Number Placeholder 5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FA986189-65FB-4ECB-8C58-190D74156353}" type="slidenum">
              <a:rPr lang="en-US" altLang="en-US" smtClean="0"/>
              <a:pPr/>
              <a:t>18</a:t>
            </a:fld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/>
      <p:bldP spid="1331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2033588"/>
            <a:ext cx="8153400" cy="3355975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en-GB" altLang="en-US" smtClean="0">
                <a:ea typeface="ＭＳ Ｐゴシック" pitchFamily="34" charset="-128"/>
              </a:rPr>
              <a:t>Bidding Procedures</a:t>
            </a:r>
          </a:p>
          <a:p>
            <a:pPr algn="just" eaLnBrk="1" hangingPunct="1">
              <a:lnSpc>
                <a:spcPct val="90000"/>
              </a:lnSpc>
            </a:pPr>
            <a:r>
              <a:rPr lang="en-GB" altLang="en-US" smtClean="0">
                <a:ea typeface="ＭＳ Ｐゴシック" pitchFamily="34" charset="-128"/>
              </a:rPr>
              <a:t>Statement of requirements</a:t>
            </a:r>
          </a:p>
          <a:p>
            <a:pPr algn="just" eaLnBrk="1" hangingPunct="1">
              <a:lnSpc>
                <a:spcPct val="90000"/>
              </a:lnSpc>
            </a:pPr>
            <a:r>
              <a:rPr lang="en-GB" altLang="en-US" smtClean="0">
                <a:ea typeface="ＭＳ Ｐゴシック" pitchFamily="34" charset="-128"/>
              </a:rPr>
              <a:t>Contract Conditions (General and special)</a:t>
            </a:r>
          </a:p>
          <a:p>
            <a:pPr algn="just" eaLnBrk="1" hangingPunct="1">
              <a:lnSpc>
                <a:spcPct val="90000"/>
              </a:lnSpc>
            </a:pPr>
            <a:r>
              <a:rPr lang="en-GB" altLang="en-US" smtClean="0">
                <a:ea typeface="ＭＳ Ｐゴシック" pitchFamily="34" charset="-128"/>
              </a:rPr>
              <a:t>Instruction to Bidders</a:t>
            </a:r>
          </a:p>
          <a:p>
            <a:pPr algn="just" eaLnBrk="1" hangingPunct="1">
              <a:lnSpc>
                <a:spcPct val="90000"/>
              </a:lnSpc>
            </a:pPr>
            <a:r>
              <a:rPr lang="en-GB" altLang="en-US" smtClean="0">
                <a:ea typeface="ＭＳ Ｐゴシック" pitchFamily="34" charset="-128"/>
              </a:rPr>
              <a:t>Bid Data Sheet</a:t>
            </a:r>
          </a:p>
          <a:p>
            <a:pPr algn="just" eaLnBrk="1" hangingPunct="1">
              <a:lnSpc>
                <a:spcPct val="90000"/>
              </a:lnSpc>
            </a:pPr>
            <a:r>
              <a:rPr lang="en-GB" altLang="en-US" smtClean="0">
                <a:ea typeface="ＭＳ Ｐゴシック" pitchFamily="34" charset="-128"/>
              </a:rPr>
              <a:t>Evaluation and Qualification Criteria</a:t>
            </a:r>
          </a:p>
          <a:p>
            <a:pPr algn="just" eaLnBrk="1" hangingPunct="1">
              <a:lnSpc>
                <a:spcPct val="90000"/>
              </a:lnSpc>
            </a:pPr>
            <a:r>
              <a:rPr lang="en-GB" altLang="en-US" smtClean="0">
                <a:ea typeface="ＭＳ Ｐゴシック" pitchFamily="34" charset="-128"/>
              </a:rPr>
              <a:t>Bidding Forms</a:t>
            </a:r>
          </a:p>
          <a:p>
            <a:pPr eaLnBrk="1" hangingPunct="1">
              <a:lnSpc>
                <a:spcPct val="90000"/>
              </a:lnSpc>
            </a:pPr>
            <a:endParaRPr lang="en-GB" altLang="en-US" smtClean="0">
              <a:ea typeface="ＭＳ Ｐゴシック" pitchFamily="34" charset="-128"/>
            </a:endParaRPr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066800"/>
            <a:ext cx="8229600" cy="609600"/>
          </a:xfrm>
        </p:spPr>
        <p:txBody>
          <a:bodyPr/>
          <a:lstStyle/>
          <a:p>
            <a:pPr eaLnBrk="1" hangingPunct="1"/>
            <a:r>
              <a:rPr lang="en-GB" altLang="en-US" sz="3200" b="1" smtClean="0">
                <a:ea typeface="ＭＳ Ｐゴシック" pitchFamily="34" charset="-128"/>
              </a:rPr>
              <a:t>STRUCTURE OF SBD’s</a:t>
            </a:r>
          </a:p>
        </p:txBody>
      </p:sp>
      <p:sp>
        <p:nvSpPr>
          <p:cNvPr id="29700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3703B7FB-C596-4230-A471-21E94352AA0E}" type="datetime1">
              <a:rPr lang="en-GB" altLang="en-US" smtClean="0"/>
              <a:pPr/>
              <a:t>01/07/2014</a:t>
            </a:fld>
            <a:endParaRPr lang="en-US" altLang="en-US" smtClean="0"/>
          </a:p>
        </p:txBody>
      </p:sp>
      <p:sp>
        <p:nvSpPr>
          <p:cNvPr id="29701" name="Slide Number Placeholder 5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54ABC22A-7F02-430F-9BAD-734703688325}" type="slidenum">
              <a:rPr lang="en-US" altLang="en-US" smtClean="0"/>
              <a:pPr/>
              <a:t>19</a:t>
            </a:fld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>
                                        <p:cTn id="6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GB" altLang="en-US" smtClean="0">
                <a:ea typeface="ＭＳ Ｐゴシック" pitchFamily="34" charset="-128"/>
              </a:rPr>
              <a:t>Present an overview of the bidding process</a:t>
            </a:r>
          </a:p>
          <a:p>
            <a:pPr eaLnBrk="1" hangingPunct="1"/>
            <a:r>
              <a:rPr lang="en-GB" altLang="en-US" smtClean="0">
                <a:ea typeface="ＭＳ Ｐゴシック" pitchFamily="34" charset="-128"/>
              </a:rPr>
              <a:t>Appreciate the  importance of using SBDs in bidding for road works</a:t>
            </a:r>
            <a:endParaRPr lang="en-US" altLang="en-US" smtClean="0">
              <a:ea typeface="ＭＳ Ｐゴシック" pitchFamily="34" charset="-128"/>
            </a:endParaRPr>
          </a:p>
          <a:p>
            <a:pPr eaLnBrk="1" hangingPunct="1"/>
            <a:r>
              <a:rPr lang="en-GB" altLang="en-US" smtClean="0">
                <a:ea typeface="ＭＳ Ｐゴシック" pitchFamily="34" charset="-128"/>
              </a:rPr>
              <a:t>Expose the different types of SBDs</a:t>
            </a:r>
            <a:endParaRPr lang="en-US" altLang="en-US" smtClean="0">
              <a:ea typeface="ＭＳ Ｐゴシック" pitchFamily="34" charset="-128"/>
            </a:endParaRPr>
          </a:p>
          <a:p>
            <a:pPr eaLnBrk="1" hangingPunct="1"/>
            <a:r>
              <a:rPr lang="en-GB" altLang="en-US" smtClean="0">
                <a:ea typeface="ＭＳ Ｐゴシック" pitchFamily="34" charset="-128"/>
              </a:rPr>
              <a:t>Analyze the contents of SBDs and be able to prepare bids that correspond with the requirements of SBDs </a:t>
            </a:r>
            <a:endParaRPr lang="en-US" altLang="en-US" smtClean="0">
              <a:ea typeface="ＭＳ Ｐゴシック" pitchFamily="34" charset="-128"/>
            </a:endParaRPr>
          </a:p>
        </p:txBody>
      </p:sp>
      <p:sp>
        <p:nvSpPr>
          <p:cNvPr id="12291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ea typeface="ＭＳ Ｐゴシック" pitchFamily="34" charset="-128"/>
              </a:rPr>
              <a:t>Objectives of the Session </a:t>
            </a:r>
          </a:p>
        </p:txBody>
      </p:sp>
      <p:sp>
        <p:nvSpPr>
          <p:cNvPr id="12292" name="Date Placeholder 2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7DC40DD6-B4E7-4EA9-B7DC-8D7A007B5813}" type="datetime1">
              <a:rPr lang="en-GB" altLang="en-US" smtClean="0">
                <a:solidFill>
                  <a:schemeClr val="tx2"/>
                </a:solidFill>
              </a:rPr>
              <a:pPr/>
              <a:t>01/07/2014</a:t>
            </a:fld>
            <a:endParaRPr lang="en-US" altLang="en-US" smtClean="0">
              <a:solidFill>
                <a:schemeClr val="tx2"/>
              </a:solidFill>
            </a:endParaRPr>
          </a:p>
        </p:txBody>
      </p:sp>
      <p:sp>
        <p:nvSpPr>
          <p:cNvPr id="12293" name="Slide Number Placeholder 3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9C7035C1-3E68-4BC8-ACBB-921B47C884A8}" type="slidenum">
              <a:rPr lang="en-US" altLang="en-US" smtClean="0">
                <a:solidFill>
                  <a:schemeClr val="tx2"/>
                </a:solidFill>
              </a:rPr>
              <a:pPr/>
              <a:t>2</a:t>
            </a:fld>
            <a:endParaRPr lang="en-US" altLang="en-US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844675"/>
            <a:ext cx="8153400" cy="3995738"/>
          </a:xfrm>
        </p:spPr>
        <p:txBody>
          <a:bodyPr/>
          <a:lstStyle/>
          <a:p>
            <a:pPr algn="just" eaLnBrk="1" hangingPunct="1"/>
            <a:r>
              <a:rPr lang="en-GB" altLang="en-US" smtClean="0">
                <a:ea typeface="ＭＳ Ｐゴシック" pitchFamily="34" charset="-128"/>
              </a:rPr>
              <a:t>Provides the bidders with information needed to understand the reasons for the procurement.</a:t>
            </a:r>
          </a:p>
          <a:p>
            <a:pPr algn="just" eaLnBrk="1" hangingPunct="1"/>
            <a:r>
              <a:rPr lang="en-GB" altLang="en-US" smtClean="0">
                <a:ea typeface="ＭＳ Ｐゴシック" pitchFamily="34" charset="-128"/>
              </a:rPr>
              <a:t>Gives guidance to the bidder on how to complete and submit the bid.</a:t>
            </a:r>
          </a:p>
          <a:p>
            <a:pPr algn="just" eaLnBrk="1" hangingPunct="1"/>
            <a:r>
              <a:rPr lang="en-GB" altLang="en-US" smtClean="0">
                <a:ea typeface="ＭＳ Ｐゴシック" pitchFamily="34" charset="-128"/>
              </a:rPr>
              <a:t>Draws the bidder</a:t>
            </a:r>
            <a:r>
              <a:rPr lang="ja-JP" altLang="en-GB" smtClean="0">
                <a:ea typeface="ＭＳ Ｐゴシック" pitchFamily="34" charset="-128"/>
              </a:rPr>
              <a:t>’</a:t>
            </a:r>
            <a:r>
              <a:rPr lang="en-GB" altLang="ja-JP" smtClean="0">
                <a:ea typeface="ＭＳ Ｐゴシック" pitchFamily="34" charset="-128"/>
              </a:rPr>
              <a:t>s attention to areas requiring specific consideration e.g clarification, modification, replacement, cost of bidding</a:t>
            </a:r>
          </a:p>
          <a:p>
            <a:pPr algn="just" eaLnBrk="1" hangingPunct="1"/>
            <a:r>
              <a:rPr lang="en-GB" altLang="en-US" smtClean="0">
                <a:ea typeface="ＭＳ Ｐゴシック" pitchFamily="34" charset="-128"/>
              </a:rPr>
              <a:t>What to be specified in the Bid Data Sheet</a:t>
            </a:r>
          </a:p>
          <a:p>
            <a:pPr algn="just" eaLnBrk="1" hangingPunct="1">
              <a:buFont typeface="Symbol" pitchFamily="18" charset="2"/>
              <a:buNone/>
            </a:pPr>
            <a:endParaRPr lang="en-GB" altLang="en-US" smtClean="0">
              <a:ea typeface="ＭＳ Ｐゴシック" pitchFamily="34" charset="-128"/>
            </a:endParaRPr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73075"/>
            <a:ext cx="8153400" cy="6858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b="1" smtClean="0">
                <a:ea typeface="+mj-ea"/>
              </a:rPr>
              <a:t>INSTRUCTION TO BIDDERS</a:t>
            </a:r>
          </a:p>
        </p:txBody>
      </p:sp>
      <p:sp>
        <p:nvSpPr>
          <p:cNvPr id="30724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402D85FD-3B04-45CF-9A9D-B15A41FD4279}" type="datetime1">
              <a:rPr lang="en-GB" altLang="en-US" smtClean="0"/>
              <a:pPr/>
              <a:t>01/07/2014</a:t>
            </a:fld>
            <a:endParaRPr lang="en-US" altLang="en-US" smtClean="0"/>
          </a:p>
        </p:txBody>
      </p:sp>
      <p:sp>
        <p:nvSpPr>
          <p:cNvPr id="30725" name="Slide Number Placeholder 5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72898691-79DC-4C45-BDCA-DF1DD0A3652B}" type="slidenum">
              <a:rPr lang="en-US" altLang="en-US" smtClean="0"/>
              <a:pPr/>
              <a:t>20</a:t>
            </a:fld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1638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755650" y="1916113"/>
            <a:ext cx="8137525" cy="432117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altLang="en-US" sz="2200" smtClean="0">
                <a:ea typeface="ＭＳ Ｐゴシック" pitchFamily="34" charset="-128"/>
              </a:rPr>
              <a:t>Filled by the Procuring Entity giving the following information: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GB" altLang="en-US" sz="2200" smtClean="0">
                <a:ea typeface="ＭＳ Ｐゴシック" pitchFamily="34" charset="-128"/>
              </a:rPr>
              <a:t>-	Name of Procuring Entity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GB" altLang="en-US" sz="2200" smtClean="0">
                <a:ea typeface="ＭＳ Ｐゴシック" pitchFamily="34" charset="-128"/>
              </a:rPr>
              <a:t>-	Subject of Procurement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GB" altLang="en-US" sz="2200" smtClean="0">
                <a:ea typeface="ＭＳ Ｐゴシック" pitchFamily="34" charset="-128"/>
              </a:rPr>
              <a:t>-	Procurement Reference Number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GB" altLang="en-US" sz="2200" smtClean="0">
                <a:ea typeface="ＭＳ Ｐゴシック" pitchFamily="34" charset="-128"/>
              </a:rPr>
              <a:t>-	Contact address and persons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GB" altLang="en-US" sz="2200" smtClean="0">
                <a:ea typeface="ＭＳ Ｐゴシック" pitchFamily="34" charset="-128"/>
              </a:rPr>
              <a:t>-	Language of the bid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GB" altLang="en-US" sz="2200" smtClean="0">
                <a:ea typeface="ＭＳ Ｐゴシック" pitchFamily="34" charset="-128"/>
              </a:rPr>
              <a:t>-	Currency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GB" altLang="en-US" sz="2200" smtClean="0">
                <a:ea typeface="ＭＳ Ｐゴシック" pitchFamily="34" charset="-128"/>
              </a:rPr>
              <a:t>-	Validity period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GB" altLang="en-US" sz="2200" smtClean="0">
                <a:ea typeface="ＭＳ Ｐゴシック" pitchFamily="34" charset="-128"/>
              </a:rPr>
              <a:t>-	Number of copies to be submitted with original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GB" altLang="en-US" sz="2200" smtClean="0">
                <a:ea typeface="ＭＳ Ｐゴシック" pitchFamily="34" charset="-128"/>
              </a:rPr>
              <a:t>-	Address and room of bid submission, deadline of submission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GB" altLang="en-US" sz="2200" smtClean="0">
                <a:ea typeface="ＭＳ Ｐゴシック" pitchFamily="34" charset="-128"/>
              </a:rPr>
              <a:t>-	Bid opening-address, room and time</a:t>
            </a:r>
          </a:p>
        </p:txBody>
      </p:sp>
      <p:sp>
        <p:nvSpPr>
          <p:cNvPr id="11269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627063"/>
            <a:ext cx="8142288" cy="531812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sz="3600" b="1" smtClean="0">
                <a:ea typeface="+mj-ea"/>
              </a:rPr>
              <a:t>BID DATA SHEET</a:t>
            </a:r>
          </a:p>
        </p:txBody>
      </p:sp>
      <p:sp>
        <p:nvSpPr>
          <p:cNvPr id="31748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84ED0018-8587-40E5-A73A-427AFE5D667E}" type="datetime1">
              <a:rPr lang="en-GB" altLang="en-US" smtClean="0"/>
              <a:pPr/>
              <a:t>01/07/2014</a:t>
            </a:fld>
            <a:endParaRPr lang="en-US" altLang="en-US" smtClean="0"/>
          </a:p>
        </p:txBody>
      </p:sp>
      <p:sp>
        <p:nvSpPr>
          <p:cNvPr id="31749" name="Slide Number Placeholder 5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4AFC9ED9-0C8C-414A-BBE2-5592E88B0D14}" type="slidenum">
              <a:rPr lang="en-US" altLang="en-US" smtClean="0"/>
              <a:pPr/>
              <a:t>21</a:t>
            </a:fld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7" dur="indefinite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9" dur="indefinite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0" dur="indefinite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2" dur="indefinite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3" dur="indefinite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5" dur="indefinite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6" dur="indefinite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8" dur="indefinite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9" dur="indefinite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1" dur="indefinite"/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2" dur="indefinite"/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4" dur="indefinite"/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5" dur="indefinite"/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7" dur="indefinite"/>
                                        <p:tgtEl>
                                          <p:spTgt spid="18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8" dur="indefinite"/>
                                        <p:tgtEl>
                                          <p:spTgt spid="18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0" dur="indefinite"/>
                                        <p:tgtEl>
                                          <p:spTgt spid="184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31" dur="indefinite"/>
                                        <p:tgtEl>
                                          <p:spTgt spid="184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3" dur="indefinite"/>
                                        <p:tgtEl>
                                          <p:spTgt spid="184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34" dur="indefinite"/>
                                        <p:tgtEl>
                                          <p:spTgt spid="184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6" dur="indefinite"/>
                                        <p:tgtEl>
                                          <p:spTgt spid="184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37" dur="indefinite"/>
                                        <p:tgtEl>
                                          <p:spTgt spid="184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mph" presetSubtype="0" grpId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rctx="PPT">
                                        <p:cTn id="41" dur="indefinite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1.0"/>
                                      </p:to>
                                    </p:set>
                                    <p:animEffect filter="image" prLst="opacity: 1.0">
                                      <p:cBhvr rctx="IE">
                                        <p:cTn id="42" dur="indefinite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mph" presetSubtype="0" grpId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rctx="PPT">
                                        <p:cTn id="46" dur="indefinite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1.0"/>
                                      </p:to>
                                    </p:set>
                                    <p:animEffect filter="image" prLst="opacity: 1.0">
                                      <p:cBhvr rctx="IE">
                                        <p:cTn id="47" dur="indefinite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mph" presetSubtype="0" grpId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rctx="PPT">
                                        <p:cTn id="51" dur="indefinite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1.0"/>
                                      </p:to>
                                    </p:set>
                                    <p:animEffect filter="image" prLst="opacity: 1.0">
                                      <p:cBhvr rctx="IE">
                                        <p:cTn id="52" dur="indefinite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mph" presetSubtype="0" grpId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rctx="PPT">
                                        <p:cTn id="56" dur="indefinite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1.0"/>
                                      </p:to>
                                    </p:set>
                                    <p:animEffect filter="image" prLst="opacity: 1.0">
                                      <p:cBhvr rctx="IE">
                                        <p:cTn id="57" dur="indefinite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mph" presetSubtype="0" grpId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rctx="PPT">
                                        <p:cTn id="61" dur="indefinite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1.0"/>
                                      </p:to>
                                    </p:set>
                                    <p:animEffect filter="image" prLst="opacity: 1.0">
                                      <p:cBhvr rctx="IE">
                                        <p:cTn id="62" dur="indefinite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mph" presetSubtype="0" grpId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rctx="PPT">
                                        <p:cTn id="66" dur="indefinite"/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1.0"/>
                                      </p:to>
                                    </p:set>
                                    <p:animEffect filter="image" prLst="opacity: 1.0">
                                      <p:cBhvr rctx="IE">
                                        <p:cTn id="67" dur="indefinite"/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mph" presetSubtype="0" grpId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rctx="PPT">
                                        <p:cTn id="71" dur="indefinite"/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1.0"/>
                                      </p:to>
                                    </p:set>
                                    <p:animEffect filter="image" prLst="opacity: 1.0">
                                      <p:cBhvr rctx="IE">
                                        <p:cTn id="72" dur="indefinite"/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9" presetClass="emph" presetSubtype="0" grpId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rctx="PPT">
                                        <p:cTn id="76" dur="indefinite"/>
                                        <p:tgtEl>
                                          <p:spTgt spid="18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1.0"/>
                                      </p:to>
                                    </p:set>
                                    <p:animEffect filter="image" prLst="opacity: 1.0">
                                      <p:cBhvr rctx="IE">
                                        <p:cTn id="77" dur="indefinite"/>
                                        <p:tgtEl>
                                          <p:spTgt spid="18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9" presetClass="emph" presetSubtype="0" grpId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rctx="PPT">
                                        <p:cTn id="81" dur="indefinite"/>
                                        <p:tgtEl>
                                          <p:spTgt spid="184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1.0"/>
                                      </p:to>
                                    </p:set>
                                    <p:animEffect filter="image" prLst="opacity: 1.0">
                                      <p:cBhvr rctx="IE">
                                        <p:cTn id="82" dur="indefinite"/>
                                        <p:tgtEl>
                                          <p:spTgt spid="184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9" presetClass="emph" presetSubtype="0" grpId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rctx="PPT">
                                        <p:cTn id="86" dur="indefinite"/>
                                        <p:tgtEl>
                                          <p:spTgt spid="184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1.0"/>
                                      </p:to>
                                    </p:set>
                                    <p:animEffect filter="image" prLst="opacity: 1.0">
                                      <p:cBhvr rctx="IE">
                                        <p:cTn id="87" dur="indefinite"/>
                                        <p:tgtEl>
                                          <p:spTgt spid="184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9" presetClass="emph" presetSubtype="0" grpId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rctx="PPT">
                                        <p:cTn id="91" dur="indefinite"/>
                                        <p:tgtEl>
                                          <p:spTgt spid="184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1.0"/>
                                      </p:to>
                                    </p:set>
                                    <p:animEffect filter="image" prLst="opacity: 1.0">
                                      <p:cBhvr rctx="IE">
                                        <p:cTn id="92" dur="indefinite"/>
                                        <p:tgtEl>
                                          <p:spTgt spid="184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build="allAtOnce"/>
      <p:bldP spid="18435" grpId="1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539750" y="1557338"/>
            <a:ext cx="8147050" cy="4535487"/>
          </a:xfrm>
        </p:spPr>
        <p:txBody>
          <a:bodyPr rtlCol="0">
            <a:normAutofit lnSpcReduction="10000"/>
          </a:bodyPr>
          <a:lstStyle/>
          <a:p>
            <a:pPr marL="274320" indent="-274320" algn="just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en-GB" dirty="0" smtClean="0">
                <a:ea typeface="+mn-ea"/>
              </a:rPr>
              <a:t>Evaluation methodology to be used </a:t>
            </a:r>
          </a:p>
          <a:p>
            <a:pPr marL="274320" indent="-274320" algn="just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en-GB" dirty="0" smtClean="0">
                <a:ea typeface="+mn-ea"/>
              </a:rPr>
              <a:t>Eligibility requirements</a:t>
            </a:r>
          </a:p>
          <a:p>
            <a:pPr marL="274320" indent="-274320" algn="just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en-GB" dirty="0" smtClean="0">
                <a:ea typeface="+mn-ea"/>
              </a:rPr>
              <a:t>Compliance requirements</a:t>
            </a:r>
          </a:p>
          <a:p>
            <a:pPr marL="274320" indent="-274320" algn="just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en-GB" dirty="0" smtClean="0">
                <a:ea typeface="+mn-ea"/>
              </a:rPr>
              <a:t>Evaluation process</a:t>
            </a:r>
          </a:p>
          <a:p>
            <a:pPr marL="274320" indent="-274320" algn="just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en-GB" dirty="0" smtClean="0">
                <a:ea typeface="+mn-ea"/>
              </a:rPr>
              <a:t>Criteria under each of the stages</a:t>
            </a:r>
          </a:p>
          <a:p>
            <a:pPr marL="274320" indent="-274320" algn="just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en-GB" dirty="0" smtClean="0">
                <a:ea typeface="+mn-ea"/>
              </a:rPr>
              <a:t>Basis of determining the best evaluated bid</a:t>
            </a:r>
          </a:p>
          <a:p>
            <a:pPr marL="274320" indent="-274320" algn="just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en-GB" dirty="0" smtClean="0">
                <a:ea typeface="+mn-ea"/>
              </a:rPr>
              <a:t>Post qualification criteria</a:t>
            </a:r>
          </a:p>
          <a:p>
            <a:pPr marL="274320" indent="-274320" algn="just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en-GB" dirty="0" smtClean="0">
                <a:ea typeface="+mn-ea"/>
              </a:rPr>
              <a:t>Post award requirements e.g.  Performance security</a:t>
            </a:r>
          </a:p>
          <a:p>
            <a:pPr marL="274320" indent="-274320" algn="just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en-GB" dirty="0" smtClean="0">
                <a:ea typeface="+mn-ea"/>
              </a:rPr>
              <a:t>Contract signing procedures</a:t>
            </a:r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60350"/>
            <a:ext cx="8153400" cy="97472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sz="3600" b="1" smtClean="0">
                <a:ea typeface="+mj-ea"/>
              </a:rPr>
              <a:t>EVALUATION METHODOLOGY &amp; CRITERIA</a:t>
            </a:r>
          </a:p>
        </p:txBody>
      </p:sp>
      <p:sp>
        <p:nvSpPr>
          <p:cNvPr id="32772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E46AD385-6043-4D60-844F-A490C81548A1}" type="datetime1">
              <a:rPr lang="en-GB" altLang="en-US" smtClean="0"/>
              <a:pPr/>
              <a:t>01/07/2014</a:t>
            </a:fld>
            <a:endParaRPr lang="en-US" altLang="en-US" smtClean="0"/>
          </a:p>
        </p:txBody>
      </p:sp>
      <p:sp>
        <p:nvSpPr>
          <p:cNvPr id="32773" name="Slide Number Placeholder 5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E364F05C-1119-4A97-9E5F-F354C85269EE}" type="slidenum">
              <a:rPr lang="en-US" altLang="en-US" smtClean="0"/>
              <a:pPr/>
              <a:t>22</a:t>
            </a:fld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6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19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500"/>
                                        <p:tgtEl>
                                          <p:spTgt spid="194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2" dur="500"/>
                                        <p:tgtEl>
                                          <p:spTgt spid="194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build="p"/>
      <p:bldP spid="19458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916113"/>
            <a:ext cx="8208962" cy="4260850"/>
          </a:xfrm>
        </p:spPr>
        <p:txBody>
          <a:bodyPr rtlCol="0">
            <a:normAutofit fontScale="92500" lnSpcReduction="10000"/>
          </a:bodyPr>
          <a:lstStyle/>
          <a:p>
            <a:pPr marL="274320" indent="-274320" algn="just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GB" dirty="0" smtClean="0">
                <a:ea typeface="+mn-ea"/>
              </a:rPr>
              <a:t>Filled and submitted by the bidder &amp; made up of:</a:t>
            </a:r>
          </a:p>
          <a:p>
            <a:pPr marL="274320" indent="-274320" algn="just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en-GB" dirty="0" smtClean="0">
                <a:ea typeface="+mn-ea"/>
              </a:rPr>
              <a:t>Bid submission sheet-declaration by the bidder of conformity with the bidding documents</a:t>
            </a:r>
          </a:p>
          <a:p>
            <a:pPr marL="274320" indent="-274320" algn="just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en-GB" dirty="0" smtClean="0">
                <a:ea typeface="+mn-ea"/>
              </a:rPr>
              <a:t>Bid security- declaration form</a:t>
            </a:r>
          </a:p>
          <a:p>
            <a:pPr marL="274320" indent="-274320" algn="just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en-GB" dirty="0" smtClean="0">
                <a:ea typeface="+mn-ea"/>
              </a:rPr>
              <a:t>Price schedule-showing calculation and declarations of bid price by bidder</a:t>
            </a:r>
          </a:p>
          <a:p>
            <a:pPr marL="274320" indent="-274320" algn="just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en-GB" dirty="0" smtClean="0">
                <a:ea typeface="+mn-ea"/>
              </a:rPr>
              <a:t>Qualification Form: declaration of bidders qualification to perform the assignments, </a:t>
            </a:r>
          </a:p>
          <a:p>
            <a:pPr lvl="1" indent="-274320" algn="just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en-GB" dirty="0" smtClean="0">
                <a:ea typeface="+mn-ea"/>
              </a:rPr>
              <a:t>previous work done, </a:t>
            </a:r>
          </a:p>
          <a:p>
            <a:pPr lvl="1" indent="-274320" algn="just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en-GB" dirty="0" smtClean="0">
                <a:ea typeface="+mn-ea"/>
              </a:rPr>
              <a:t>equipment, </a:t>
            </a:r>
          </a:p>
          <a:p>
            <a:pPr lvl="1" indent="-274320" algn="just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en-GB" dirty="0" smtClean="0">
                <a:ea typeface="+mn-ea"/>
              </a:rPr>
              <a:t>key personnel</a:t>
            </a:r>
          </a:p>
          <a:p>
            <a:pPr lvl="1" indent="-274320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endParaRPr lang="en-GB" dirty="0" smtClean="0">
              <a:ea typeface="+mn-ea"/>
            </a:endParaRPr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04813"/>
            <a:ext cx="8153400" cy="647700"/>
          </a:xfrm>
        </p:spPr>
        <p:txBody>
          <a:bodyPr/>
          <a:lstStyle/>
          <a:p>
            <a:pPr eaLnBrk="1" hangingPunct="1"/>
            <a:r>
              <a:rPr lang="en-GB" altLang="en-US" sz="3600" b="1" smtClean="0">
                <a:ea typeface="ＭＳ Ｐゴシック" pitchFamily="34" charset="-128"/>
              </a:rPr>
              <a:t>BIDDING FORMS</a:t>
            </a:r>
          </a:p>
        </p:txBody>
      </p:sp>
      <p:sp>
        <p:nvSpPr>
          <p:cNvPr id="33796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51EF8168-1ADD-4C05-8F0F-12FB86FCFC72}" type="datetime1">
              <a:rPr lang="en-GB" altLang="en-US" smtClean="0"/>
              <a:pPr/>
              <a:t>01/07/2014</a:t>
            </a:fld>
            <a:endParaRPr lang="en-US" altLang="en-US" smtClean="0"/>
          </a:p>
        </p:txBody>
      </p:sp>
      <p:sp>
        <p:nvSpPr>
          <p:cNvPr id="33797" name="Slide Number Placeholder 5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E5B3D672-55DF-4BB0-9883-F8B50D832A34}" type="slidenum">
              <a:rPr lang="en-US" altLang="en-US" smtClean="0"/>
              <a:pPr/>
              <a:t>23</a:t>
            </a:fld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20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204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 build="p"/>
      <p:bldP spid="20482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323850" y="1773238"/>
            <a:ext cx="8496300" cy="3960812"/>
          </a:xfrm>
        </p:spPr>
        <p:txBody>
          <a:bodyPr/>
          <a:lstStyle/>
          <a:p>
            <a:pPr eaLnBrk="1" hangingPunct="1"/>
            <a:r>
              <a:rPr lang="en-GB" altLang="en-US" smtClean="0">
                <a:ea typeface="ＭＳ Ｐゴシック" pitchFamily="34" charset="-128"/>
              </a:rPr>
              <a:t>Refers to the description of the object to be procured</a:t>
            </a:r>
          </a:p>
          <a:p>
            <a:pPr eaLnBrk="1" hangingPunct="1"/>
            <a:r>
              <a:rPr lang="en-GB" altLang="en-US" smtClean="0">
                <a:ea typeface="ＭＳ Ｐゴシック" pitchFamily="34" charset="-128"/>
              </a:rPr>
              <a:t>A detailed statement of a set of requirements to be satisfied by the procurement</a:t>
            </a:r>
          </a:p>
          <a:p>
            <a:pPr eaLnBrk="1" hangingPunct="1"/>
            <a:r>
              <a:rPr lang="en-GB" altLang="en-US" smtClean="0">
                <a:ea typeface="ＭＳ Ｐゴシック" pitchFamily="34" charset="-128"/>
              </a:rPr>
              <a:t>Works-Schedule of requirements-BOQ/SOW</a:t>
            </a:r>
          </a:p>
          <a:p>
            <a:pPr eaLnBrk="1" hangingPunct="1"/>
            <a:r>
              <a:rPr lang="en-GB" altLang="en-US" smtClean="0">
                <a:ea typeface="ＭＳ Ｐゴシック" pitchFamily="34" charset="-128"/>
              </a:rPr>
              <a:t>Goods-Specification (Design, Descriptive and Performance)</a:t>
            </a:r>
          </a:p>
          <a:p>
            <a:pPr eaLnBrk="1" hangingPunct="1"/>
            <a:r>
              <a:rPr lang="en-GB" altLang="en-US" smtClean="0">
                <a:ea typeface="ＭＳ Ｐゴシック" pitchFamily="34" charset="-128"/>
              </a:rPr>
              <a:t>Services-Terms of Reference</a:t>
            </a:r>
          </a:p>
          <a:p>
            <a:pPr eaLnBrk="1" hangingPunct="1"/>
            <a:endParaRPr lang="en-GB" altLang="en-US" smtClean="0">
              <a:ea typeface="ＭＳ Ｐゴシック" pitchFamily="34" charset="-128"/>
            </a:endParaRPr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549275"/>
            <a:ext cx="8153400" cy="6096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sz="3600" b="1" smtClean="0">
                <a:ea typeface="+mj-ea"/>
              </a:rPr>
              <a:t>STATEMENT OF REQUIREMENTS</a:t>
            </a:r>
          </a:p>
        </p:txBody>
      </p:sp>
      <p:sp>
        <p:nvSpPr>
          <p:cNvPr id="34820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C30A420C-DDFB-4FA6-AC80-A921487D2C45}" type="datetime1">
              <a:rPr lang="en-GB" altLang="en-US" smtClean="0"/>
              <a:pPr/>
              <a:t>01/07/2014</a:t>
            </a:fld>
            <a:endParaRPr lang="en-US" altLang="en-US" smtClean="0"/>
          </a:p>
        </p:txBody>
      </p:sp>
      <p:sp>
        <p:nvSpPr>
          <p:cNvPr id="34821" name="Slide Number Placeholder 5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15D819EF-CA22-4BE7-8EFD-45812982F4B6}" type="slidenum">
              <a:rPr lang="en-US" altLang="en-US" smtClean="0"/>
              <a:pPr/>
              <a:t>24</a:t>
            </a:fld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 eaLnBrk="1" hangingPunct="1">
              <a:lnSpc>
                <a:spcPct val="90000"/>
              </a:lnSpc>
              <a:buFont typeface="Symbol" pitchFamily="18" charset="2"/>
              <a:buNone/>
              <a:defRPr/>
            </a:pPr>
            <a:r>
              <a:rPr lang="en-GB" dirty="0" smtClean="0">
                <a:latin typeface="Arial" charset="0"/>
                <a:ea typeface="ＭＳ Ｐゴシック" pitchFamily="34" charset="-128"/>
                <a:cs typeface="Arial" charset="0"/>
              </a:rPr>
              <a:t>Groups study, discuss and make presentation on key contents of the following components of the SBD:</a:t>
            </a:r>
          </a:p>
          <a:p>
            <a:pPr marL="514350" indent="-514350" algn="just" eaLnBrk="1" hangingPunct="1">
              <a:lnSpc>
                <a:spcPct val="90000"/>
              </a:lnSpc>
              <a:buFont typeface="+mj-lt"/>
              <a:buAutoNum type="arabicParenR"/>
              <a:defRPr/>
            </a:pPr>
            <a:r>
              <a:rPr lang="en-GB" dirty="0" smtClean="0">
                <a:latin typeface="Arial" charset="0"/>
                <a:ea typeface="ＭＳ Ｐゴシック" pitchFamily="34" charset="-128"/>
                <a:cs typeface="Arial" charset="0"/>
              </a:rPr>
              <a:t>Statement of requirements</a:t>
            </a:r>
          </a:p>
          <a:p>
            <a:pPr marL="514350" indent="-514350" algn="just" eaLnBrk="1" hangingPunct="1">
              <a:lnSpc>
                <a:spcPct val="90000"/>
              </a:lnSpc>
              <a:buFont typeface="+mj-lt"/>
              <a:buAutoNum type="arabicParenR"/>
              <a:defRPr/>
            </a:pPr>
            <a:r>
              <a:rPr lang="en-GB" dirty="0" smtClean="0">
                <a:latin typeface="Arial" charset="0"/>
                <a:ea typeface="ＭＳ Ｐゴシック" pitchFamily="34" charset="-128"/>
                <a:cs typeface="Arial" charset="0"/>
              </a:rPr>
              <a:t>Contract conditions for procurement of works (general and special)</a:t>
            </a:r>
          </a:p>
          <a:p>
            <a:pPr marL="514350" indent="-514350" algn="just" eaLnBrk="1" hangingPunct="1">
              <a:lnSpc>
                <a:spcPct val="90000"/>
              </a:lnSpc>
              <a:buFont typeface="+mj-lt"/>
              <a:buAutoNum type="arabicParenR"/>
              <a:defRPr/>
            </a:pPr>
            <a:r>
              <a:rPr lang="en-GB" dirty="0" smtClean="0">
                <a:latin typeface="Arial" charset="0"/>
                <a:ea typeface="ＭＳ Ｐゴシック" pitchFamily="34" charset="-128"/>
                <a:cs typeface="Arial" charset="0"/>
              </a:rPr>
              <a:t>Instructions to bidders</a:t>
            </a:r>
          </a:p>
          <a:p>
            <a:pPr marL="514350" indent="-514350" algn="just" eaLnBrk="1" hangingPunct="1">
              <a:lnSpc>
                <a:spcPct val="90000"/>
              </a:lnSpc>
              <a:buFont typeface="+mj-lt"/>
              <a:buAutoNum type="arabicParenR"/>
              <a:defRPr/>
            </a:pPr>
            <a:r>
              <a:rPr lang="en-GB" dirty="0" smtClean="0">
                <a:latin typeface="Arial" charset="0"/>
                <a:ea typeface="ＭＳ Ｐゴシック" pitchFamily="34" charset="-128"/>
                <a:cs typeface="Arial" charset="0"/>
              </a:rPr>
              <a:t>Bid data sheet</a:t>
            </a:r>
          </a:p>
          <a:p>
            <a:pPr marL="514350" indent="-514350" algn="just" eaLnBrk="1" hangingPunct="1">
              <a:lnSpc>
                <a:spcPct val="90000"/>
              </a:lnSpc>
              <a:buFont typeface="+mj-lt"/>
              <a:buAutoNum type="arabicParenR"/>
              <a:defRPr/>
            </a:pPr>
            <a:r>
              <a:rPr lang="en-GB" dirty="0" smtClean="0">
                <a:latin typeface="Arial" charset="0"/>
                <a:ea typeface="ＭＳ Ｐゴシック" pitchFamily="34" charset="-128"/>
                <a:cs typeface="Arial" charset="0"/>
              </a:rPr>
              <a:t>Evaluation methodology and Criteria</a:t>
            </a:r>
          </a:p>
          <a:p>
            <a:pPr marL="0" indent="0">
              <a:buFont typeface="Symbol" pitchFamily="18" charset="2"/>
              <a:buNone/>
              <a:defRPr/>
            </a:pPr>
            <a:endParaRPr lang="en-US" dirty="0"/>
          </a:p>
        </p:txBody>
      </p:sp>
      <p:sp>
        <p:nvSpPr>
          <p:cNvPr id="3584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ea typeface="ＭＳ Ｐゴシック" pitchFamily="34" charset="-128"/>
              </a:rPr>
              <a:t>Group Activity </a:t>
            </a:r>
          </a:p>
        </p:txBody>
      </p:sp>
      <p:sp>
        <p:nvSpPr>
          <p:cNvPr id="35844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F0EC5BC5-9CFE-4F78-AC8E-38A1761523E3}" type="datetime1">
              <a:rPr lang="en-GB" altLang="en-US" smtClean="0">
                <a:solidFill>
                  <a:schemeClr val="tx2"/>
                </a:solidFill>
              </a:rPr>
              <a:pPr/>
              <a:t>01/07/2014</a:t>
            </a:fld>
            <a:endParaRPr lang="en-US" altLang="en-US" smtClean="0">
              <a:solidFill>
                <a:schemeClr val="tx2"/>
              </a:solidFill>
            </a:endParaRPr>
          </a:p>
        </p:txBody>
      </p:sp>
      <p:sp>
        <p:nvSpPr>
          <p:cNvPr id="35845" name="Slide Number Placeholder 4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F2743C3E-C11B-4B88-B49A-E57AF5A8C2A8}" type="slidenum">
              <a:rPr lang="en-US" altLang="en-US" smtClean="0">
                <a:solidFill>
                  <a:schemeClr val="tx2"/>
                </a:solidFill>
              </a:rPr>
              <a:pPr/>
              <a:t>25</a:t>
            </a:fld>
            <a:endParaRPr lang="en-US" altLang="en-US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828800"/>
            <a:ext cx="8153400" cy="2528888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en-GB" altLang="en-US" sz="6000" smtClean="0">
                <a:ea typeface="ＭＳ Ｐゴシック" pitchFamily="34" charset="-128"/>
              </a:rPr>
              <a:t>END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en-GB" altLang="en-US" sz="6000" smtClean="0">
                <a:ea typeface="ＭＳ Ｐゴシック" pitchFamily="34" charset="-128"/>
              </a:rPr>
              <a:t>THANK YOU</a:t>
            </a:r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>
                <a:ea typeface="ＭＳ Ｐゴシック" pitchFamily="34" charset="-128"/>
              </a:rPr>
              <a:t> </a:t>
            </a:r>
          </a:p>
        </p:txBody>
      </p:sp>
      <p:sp>
        <p:nvSpPr>
          <p:cNvPr id="36868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A6A64AFD-F483-4174-A4DD-2DABE13964F4}" type="datetime1">
              <a:rPr lang="en-GB" altLang="en-US" smtClean="0"/>
              <a:pPr/>
              <a:t>01/07/2014</a:t>
            </a:fld>
            <a:endParaRPr lang="en-US" altLang="en-US" smtClean="0"/>
          </a:p>
        </p:txBody>
      </p:sp>
      <p:sp>
        <p:nvSpPr>
          <p:cNvPr id="36869" name="Slide Number Placeholder 5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9C03B7F3-81C1-47CD-96B3-92CA929A9A79}" type="slidenum">
              <a:rPr lang="en-US" altLang="en-US" smtClean="0"/>
              <a:pPr/>
              <a:t>26</a:t>
            </a:fld>
            <a:endParaRPr lang="en-US" altLang="en-US" smtClean="0"/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27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27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30000">
                                          <p:val>
                                            <p:strVal val="#ppt_h/2"/>
                                          </p:val>
                                        </p:tav>
                                        <p:tav tm="40000">
                                          <p:val>
                                            <p:strVal val="#ppt_h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"/>
                                          </p:val>
                                        </p:tav>
                                        <p:tav tm="60000">
                                          <p:val>
                                            <p:strVal val="#ppt_h"/>
                                          </p:val>
                                        </p:tav>
                                        <p:tav tm="69900">
                                          <p:val>
                                            <p:strVal val="#ppt_h/2"/>
                                          </p:val>
                                        </p:tav>
                                        <p:tav tm="8000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27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327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5"/>
                                          </p:val>
                                        </p:tav>
                                        <p:tav tm="20000">
                                          <p:val>
                                            <p:strVal val="#ppt_y-.2"/>
                                          </p:val>
                                        </p:tav>
                                        <p:tav tm="30000">
                                          <p:val>
                                            <p:strVal val="#ppt_y"/>
                                          </p:val>
                                        </p:tav>
                                        <p:tav tm="40000">
                                          <p:val>
                                            <p:strVal val="#ppt_y-.15"/>
                                          </p:val>
                                        </p:tav>
                                        <p:tav tm="50000">
                                          <p:val>
                                            <p:strVal val="#ppt_y"/>
                                          </p:val>
                                        </p:tav>
                                        <p:tav tm="60000">
                                          <p:val>
                                            <p:strVal val="#ppt_y-.1"/>
                                          </p:val>
                                        </p:tav>
                                        <p:tav tm="69900">
                                          <p:val>
                                            <p:strVal val="#ppt_y"/>
                                          </p:val>
                                        </p:tav>
                                        <p:tav tm="80000">
                                          <p:val>
                                            <p:strVal val="#ppt_y-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1" grpId="0" build="p"/>
      <p:bldP spid="3277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1538" y="2060575"/>
            <a:ext cx="7408862" cy="4065588"/>
          </a:xfrm>
        </p:spPr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en-GB" dirty="0" smtClean="0">
                <a:ea typeface="+mn-ea"/>
              </a:rPr>
              <a:t>Preparation and approval of bid documents</a:t>
            </a:r>
          </a:p>
          <a:p>
            <a:pPr>
              <a:defRPr/>
            </a:pPr>
            <a:r>
              <a:rPr lang="en-GB" dirty="0" smtClean="0">
                <a:ea typeface="+mn-ea"/>
              </a:rPr>
              <a:t>Issue or sale of bid documents</a:t>
            </a:r>
          </a:p>
          <a:p>
            <a:pPr>
              <a:defRPr/>
            </a:pPr>
            <a:r>
              <a:rPr lang="en-GB" dirty="0" smtClean="0">
                <a:ea typeface="+mn-ea"/>
              </a:rPr>
              <a:t>Pre bid meeting</a:t>
            </a:r>
          </a:p>
          <a:p>
            <a:pPr>
              <a:defRPr/>
            </a:pPr>
            <a:r>
              <a:rPr lang="en-GB" dirty="0" smtClean="0">
                <a:ea typeface="+mn-ea"/>
              </a:rPr>
              <a:t>Bid preparation </a:t>
            </a:r>
          </a:p>
          <a:p>
            <a:pPr>
              <a:defRPr/>
            </a:pPr>
            <a:r>
              <a:rPr lang="en-GB" dirty="0" smtClean="0">
                <a:ea typeface="+mn-ea"/>
              </a:rPr>
              <a:t>Bid submission/receipt</a:t>
            </a:r>
          </a:p>
          <a:p>
            <a:pPr>
              <a:defRPr/>
            </a:pPr>
            <a:r>
              <a:rPr lang="en-GB" dirty="0" smtClean="0">
                <a:ea typeface="+mn-ea"/>
              </a:rPr>
              <a:t>Bids opening</a:t>
            </a:r>
          </a:p>
          <a:p>
            <a:pPr>
              <a:defRPr/>
            </a:pPr>
            <a:r>
              <a:rPr lang="en-GB" dirty="0" smtClean="0">
                <a:ea typeface="+mn-ea"/>
              </a:rPr>
              <a:t>Bids evaluation </a:t>
            </a:r>
          </a:p>
          <a:p>
            <a:pPr>
              <a:defRPr/>
            </a:pPr>
            <a:r>
              <a:rPr lang="en-GB" dirty="0" smtClean="0">
                <a:ea typeface="+mn-ea"/>
              </a:rPr>
              <a:t>Bid evaluation notification</a:t>
            </a:r>
          </a:p>
          <a:p>
            <a:pPr>
              <a:defRPr/>
            </a:pPr>
            <a:r>
              <a:rPr lang="en-GB" dirty="0" smtClean="0">
                <a:ea typeface="+mn-ea"/>
              </a:rPr>
              <a:t>Negotiations meeting</a:t>
            </a:r>
          </a:p>
          <a:p>
            <a:pPr>
              <a:defRPr/>
            </a:pPr>
            <a:r>
              <a:rPr lang="en-GB" dirty="0" smtClean="0">
                <a:ea typeface="+mn-ea"/>
              </a:rPr>
              <a:t>Award and contracting</a:t>
            </a:r>
          </a:p>
          <a:p>
            <a:pPr>
              <a:defRPr/>
            </a:pPr>
            <a:endParaRPr lang="en-GB" dirty="0">
              <a:ea typeface="+mn-ea"/>
            </a:endParaRPr>
          </a:p>
        </p:txBody>
      </p:sp>
      <p:sp>
        <p:nvSpPr>
          <p:cNvPr id="13315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>
                <a:ea typeface="ＭＳ Ｐゴシック" pitchFamily="34" charset="-128"/>
              </a:rPr>
              <a:t>Stages in the bidding process</a:t>
            </a:r>
          </a:p>
        </p:txBody>
      </p:sp>
      <p:sp>
        <p:nvSpPr>
          <p:cNvPr id="13316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8494589D-B8BD-49BD-9B68-7136739B9462}" type="datetime1">
              <a:rPr lang="en-GB" altLang="en-US" smtClean="0">
                <a:solidFill>
                  <a:schemeClr val="tx2"/>
                </a:solidFill>
              </a:rPr>
              <a:pPr/>
              <a:t>01/07/2014</a:t>
            </a:fld>
            <a:endParaRPr lang="en-US" altLang="en-US" smtClean="0">
              <a:solidFill>
                <a:schemeClr val="tx2"/>
              </a:solidFill>
            </a:endParaRPr>
          </a:p>
        </p:txBody>
      </p:sp>
      <p:sp>
        <p:nvSpPr>
          <p:cNvPr id="13317" name="Footer Placeholder 4"/>
          <p:cNvSpPr>
            <a:spLocks noGrp="1"/>
          </p:cNvSpPr>
          <p:nvPr>
            <p:ph type="ftr" sz="quarter" idx="4294967295"/>
          </p:nvPr>
        </p:nvSpPr>
        <p:spPr bwMode="auto">
          <a:xfrm>
            <a:off x="3990975" y="6249988"/>
            <a:ext cx="116205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 altLang="en-US" smtClean="0">
                <a:solidFill>
                  <a:schemeClr val="tx2"/>
                </a:solidFill>
                <a:cs typeface="Arial" pitchFamily="34" charset="0"/>
              </a:rPr>
              <a:t>Module 6: Sesion 2</a:t>
            </a:r>
          </a:p>
        </p:txBody>
      </p:sp>
      <p:sp>
        <p:nvSpPr>
          <p:cNvPr id="13318" name="Slide Number Placeholder 5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D57A4391-6192-439E-971D-BF1C9142526C}" type="slidenum">
              <a:rPr lang="en-US" altLang="en-US" smtClean="0">
                <a:solidFill>
                  <a:schemeClr val="tx2"/>
                </a:solidFill>
              </a:rPr>
              <a:pPr/>
              <a:t>3</a:t>
            </a:fld>
            <a:endParaRPr lang="en-US" altLang="en-US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2"/>
          <p:cNvSpPr>
            <a:spLocks noGrp="1"/>
          </p:cNvSpPr>
          <p:nvPr>
            <p:ph idx="1"/>
          </p:nvPr>
        </p:nvSpPr>
        <p:spPr>
          <a:xfrm>
            <a:off x="871538" y="1628775"/>
            <a:ext cx="7408862" cy="4497388"/>
          </a:xfrm>
        </p:spPr>
        <p:txBody>
          <a:bodyPr/>
          <a:lstStyle/>
          <a:p>
            <a:pPr eaLnBrk="1" hangingPunct="1"/>
            <a:r>
              <a:rPr lang="en-US" altLang="en-US" sz="3200" smtClean="0">
                <a:ea typeface="ＭＳ Ｐゴシック" pitchFamily="34" charset="-128"/>
              </a:rPr>
              <a:t>Starts when the user unit requisitions for works/supplies or services for which the entity has budgeted, funds have been confirmed, and the bid document approved by the Contracts Committee.</a:t>
            </a:r>
          </a:p>
          <a:p>
            <a:pPr eaLnBrk="1" hangingPunct="1"/>
            <a:endParaRPr lang="en-US" altLang="en-US" sz="3200" smtClean="0">
              <a:ea typeface="ＭＳ Ｐゴシック" pitchFamily="34" charset="-128"/>
            </a:endParaRPr>
          </a:p>
        </p:txBody>
      </p:sp>
      <p:sp>
        <p:nvSpPr>
          <p:cNvPr id="14339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72CF8864-126D-4501-9DC1-EFF48FB0BB8D}" type="datetime1">
              <a:rPr lang="en-GB" altLang="en-US" smtClean="0">
                <a:solidFill>
                  <a:schemeClr val="tx2"/>
                </a:solidFill>
              </a:rPr>
              <a:pPr/>
              <a:t>01/07/2014</a:t>
            </a:fld>
            <a:endParaRPr lang="en-US" altLang="en-US" smtClean="0">
              <a:solidFill>
                <a:schemeClr val="tx2"/>
              </a:solidFill>
            </a:endParaRPr>
          </a:p>
        </p:txBody>
      </p:sp>
      <p:sp>
        <p:nvSpPr>
          <p:cNvPr id="14340" name="Slide Number Placeholder 4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0BCF6E95-E55A-4F55-94D2-8E7588C8A4E3}" type="slidenum">
              <a:rPr lang="en-US" altLang="en-US" smtClean="0">
                <a:solidFill>
                  <a:schemeClr val="tx2"/>
                </a:solidFill>
              </a:rPr>
              <a:pPr/>
              <a:t>4</a:t>
            </a:fld>
            <a:endParaRPr lang="en-US" altLang="en-US" smtClean="0">
              <a:solidFill>
                <a:schemeClr val="tx2"/>
              </a:solidFill>
            </a:endParaRPr>
          </a:p>
        </p:txBody>
      </p:sp>
      <p:sp>
        <p:nvSpPr>
          <p:cNvPr id="1434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ea typeface="ＭＳ Ｐゴシック" pitchFamily="34" charset="-128"/>
              </a:rPr>
              <a:t>The bidding process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16113"/>
            <a:ext cx="8229600" cy="4941887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en-US" altLang="en-US" sz="3200" smtClean="0">
                <a:ea typeface="ＭＳ Ｐゴシック" pitchFamily="34" charset="-128"/>
              </a:rPr>
              <a:t>An invitation to bid will be:</a:t>
            </a:r>
          </a:p>
          <a:p>
            <a:pPr lvl="1" algn="just" eaLnBrk="1" hangingPunct="1">
              <a:lnSpc>
                <a:spcPct val="90000"/>
              </a:lnSpc>
            </a:pPr>
            <a:r>
              <a:rPr lang="en-US" altLang="en-US" sz="3200" smtClean="0">
                <a:ea typeface="Arial" pitchFamily="34" charset="0"/>
              </a:rPr>
              <a:t>by public advertisement or </a:t>
            </a:r>
          </a:p>
          <a:p>
            <a:pPr lvl="1" algn="just" eaLnBrk="1" hangingPunct="1">
              <a:lnSpc>
                <a:spcPct val="90000"/>
              </a:lnSpc>
            </a:pPr>
            <a:r>
              <a:rPr lang="en-US" altLang="en-US" sz="3200" smtClean="0">
                <a:ea typeface="Arial" pitchFamily="34" charset="0"/>
              </a:rPr>
              <a:t>to prequalified providers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sz="3200" smtClean="0">
                <a:ea typeface="ＭＳ Ｐゴシック" pitchFamily="34" charset="-128"/>
              </a:rPr>
              <a:t>Bid documents may be issued for free or obtained for a fee.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sz="3200" smtClean="0">
                <a:ea typeface="ＭＳ Ｐゴシック" pitchFamily="34" charset="-128"/>
              </a:rPr>
              <a:t>Providers should be given opportunity to look at the documents before purchase.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sz="3200" smtClean="0">
                <a:ea typeface="ＭＳ Ｐゴシック" pitchFamily="34" charset="-128"/>
              </a:rPr>
              <a:t>Providers may also ask for any clarification before and after purchase of the document.</a:t>
            </a:r>
          </a:p>
        </p:txBody>
      </p:sp>
      <p:sp>
        <p:nvSpPr>
          <p:cNvPr id="15363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D15B5FB2-C62F-4397-A355-03B1F501A048}" type="datetime1">
              <a:rPr lang="en-GB" altLang="en-US" smtClean="0">
                <a:solidFill>
                  <a:schemeClr val="tx2"/>
                </a:solidFill>
              </a:rPr>
              <a:pPr/>
              <a:t>01/07/2014</a:t>
            </a:fld>
            <a:endParaRPr lang="en-GB" altLang="en-US" smtClean="0">
              <a:solidFill>
                <a:schemeClr val="tx2"/>
              </a:solidFill>
            </a:endParaRP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393730B6-E5B1-44A7-ACAB-1DF533EC07CF}" type="slidenum">
              <a:rPr lang="en-GB" altLang="en-US" smtClean="0">
                <a:solidFill>
                  <a:schemeClr val="tx2"/>
                </a:solidFill>
              </a:rPr>
              <a:pPr/>
              <a:t>5</a:t>
            </a:fld>
            <a:endParaRPr lang="en-GB" altLang="en-US" smtClean="0">
              <a:solidFill>
                <a:schemeClr val="tx2"/>
              </a:solidFill>
            </a:endParaRPr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09625"/>
            <a:ext cx="8229600" cy="833438"/>
          </a:xfrm>
        </p:spPr>
        <p:txBody>
          <a:bodyPr/>
          <a:lstStyle/>
          <a:p>
            <a:pPr eaLnBrk="1" hangingPunct="1"/>
            <a:r>
              <a:rPr lang="en-US" altLang="en-US" sz="3600" smtClean="0">
                <a:ea typeface="ＭＳ Ｐゴシック" pitchFamily="34" charset="-128"/>
              </a:rPr>
              <a:t>Issue or Sale of Bid Documents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3"/>
          <p:cNvSpPr>
            <a:spLocks noGrp="1" noChangeArrowheads="1"/>
          </p:cNvSpPr>
          <p:nvPr>
            <p:ph idx="1"/>
          </p:nvPr>
        </p:nvSpPr>
        <p:spPr>
          <a:xfrm>
            <a:off x="827088" y="1773238"/>
            <a:ext cx="7859712" cy="4319587"/>
          </a:xfrm>
        </p:spPr>
        <p:txBody>
          <a:bodyPr>
            <a:normAutofit fontScale="92500"/>
          </a:bodyPr>
          <a:lstStyle/>
          <a:p>
            <a:pPr eaLnBrk="1" hangingPunct="1">
              <a:lnSpc>
                <a:spcPct val="110000"/>
              </a:lnSpc>
              <a:defRPr/>
            </a:pPr>
            <a:r>
              <a:rPr lang="en-US" sz="2400" dirty="0" smtClean="0">
                <a:latin typeface="Arial" charset="0"/>
                <a:ea typeface="+mn-ea"/>
                <a:cs typeface="Arial" charset="0"/>
              </a:rPr>
              <a:t>Allows potential bidders to seek clarification or access to project site, where applicable</a:t>
            </a:r>
          </a:p>
          <a:p>
            <a:pPr eaLnBrk="1" hangingPunct="1">
              <a:lnSpc>
                <a:spcPct val="110000"/>
              </a:lnSpc>
              <a:defRPr/>
            </a:pPr>
            <a:r>
              <a:rPr lang="en-US" sz="2400" dirty="0" smtClean="0">
                <a:latin typeface="Arial" charset="0"/>
                <a:ea typeface="+mn-ea"/>
                <a:cs typeface="Arial" charset="0"/>
              </a:rPr>
              <a:t>Notice of pre-bid meeting shall be included in the bid documents and any bid notice</a:t>
            </a:r>
          </a:p>
          <a:p>
            <a:pPr eaLnBrk="1" hangingPunct="1">
              <a:lnSpc>
                <a:spcPct val="110000"/>
              </a:lnSpc>
              <a:defRPr/>
            </a:pPr>
            <a:r>
              <a:rPr lang="en-US" sz="2400" dirty="0" smtClean="0">
                <a:latin typeface="Arial" charset="0"/>
                <a:ea typeface="+mn-ea"/>
                <a:cs typeface="Arial" charset="0"/>
              </a:rPr>
              <a:t>Provide sufficient time before the expiry of the bid period </a:t>
            </a:r>
          </a:p>
          <a:p>
            <a:pPr eaLnBrk="1" hangingPunct="1">
              <a:lnSpc>
                <a:spcPct val="110000"/>
              </a:lnSpc>
              <a:defRPr/>
            </a:pPr>
            <a:r>
              <a:rPr lang="en-US" sz="2400" dirty="0" smtClean="0">
                <a:latin typeface="Arial" charset="0"/>
                <a:ea typeface="+mn-ea"/>
                <a:cs typeface="Arial" charset="0"/>
              </a:rPr>
              <a:t>Record pre-bidding minutes and any addenda shall be provided to all bidders who purchased or were issued with the bid documents.</a:t>
            </a:r>
          </a:p>
          <a:p>
            <a:pPr eaLnBrk="1" hangingPunct="1">
              <a:lnSpc>
                <a:spcPct val="110000"/>
              </a:lnSpc>
              <a:defRPr/>
            </a:pPr>
            <a:r>
              <a:rPr lang="en-US" sz="2400" dirty="0" smtClean="0">
                <a:latin typeface="Arial" charset="0"/>
                <a:ea typeface="+mn-ea"/>
                <a:cs typeface="Arial" charset="0"/>
              </a:rPr>
              <a:t>In some instances bidding is restricted to only those that attend the pre-bidding meeting!</a:t>
            </a:r>
          </a:p>
        </p:txBody>
      </p:sp>
      <p:sp>
        <p:nvSpPr>
          <p:cNvPr id="16387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66C997D6-FBA6-40F2-806F-0F4631E01161}" type="datetime1">
              <a:rPr lang="en-GB" altLang="en-US" smtClean="0">
                <a:solidFill>
                  <a:schemeClr val="tx2"/>
                </a:solidFill>
              </a:rPr>
              <a:pPr/>
              <a:t>01/07/2014</a:t>
            </a:fld>
            <a:endParaRPr lang="en-GB" altLang="en-US" smtClean="0">
              <a:solidFill>
                <a:schemeClr val="tx2"/>
              </a:solidFill>
            </a:endParaRPr>
          </a:p>
        </p:txBody>
      </p:sp>
      <p:sp>
        <p:nvSpPr>
          <p:cNvPr id="16388" name="Slide Number Placeholder 5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DE6B04C9-D0FD-4718-826D-481C84E772F2}" type="slidenum">
              <a:rPr lang="en-GB" altLang="en-US" smtClean="0">
                <a:solidFill>
                  <a:schemeClr val="tx2"/>
                </a:solidFill>
              </a:rPr>
              <a:pPr/>
              <a:t>6</a:t>
            </a:fld>
            <a:endParaRPr lang="en-GB" altLang="en-US" smtClean="0">
              <a:solidFill>
                <a:schemeClr val="tx2"/>
              </a:solidFill>
            </a:endParaRPr>
          </a:p>
        </p:txBody>
      </p:sp>
      <p:sp>
        <p:nvSpPr>
          <p:cNvPr id="1638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6870700" cy="1133475"/>
          </a:xfrm>
        </p:spPr>
        <p:txBody>
          <a:bodyPr/>
          <a:lstStyle/>
          <a:p>
            <a:pPr eaLnBrk="1" hangingPunct="1"/>
            <a:r>
              <a:rPr lang="en-US" altLang="en-US" sz="3600" smtClean="0">
                <a:ea typeface="ＭＳ Ｐゴシック" pitchFamily="34" charset="-128"/>
              </a:rPr>
              <a:t>Guidelines for pre-bid meeting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Content Placeholder 2"/>
          <p:cNvSpPr>
            <a:spLocks noGrp="1"/>
          </p:cNvSpPr>
          <p:nvPr>
            <p:ph idx="1"/>
          </p:nvPr>
        </p:nvSpPr>
        <p:spPr>
          <a:xfrm>
            <a:off x="871538" y="1916113"/>
            <a:ext cx="7408862" cy="4210050"/>
          </a:xfrm>
        </p:spPr>
        <p:txBody>
          <a:bodyPr/>
          <a:lstStyle/>
          <a:p>
            <a:pPr eaLnBrk="1" hangingPunct="1"/>
            <a:r>
              <a:rPr lang="en-US" altLang="en-US" smtClean="0">
                <a:ea typeface="ＭＳ Ｐゴシック" pitchFamily="34" charset="-128"/>
              </a:rPr>
              <a:t>A PDE shall hold a pre-bid meeting for high value and complex tenders falling within the following categories: (PPDA guidelines, 2003)</a:t>
            </a:r>
          </a:p>
          <a:p>
            <a:pPr lvl="1" eaLnBrk="1" hangingPunct="1"/>
            <a:r>
              <a:rPr lang="en-US" altLang="en-US" smtClean="0">
                <a:ea typeface="Arial" pitchFamily="34" charset="0"/>
              </a:rPr>
              <a:t>For supplies above 140m</a:t>
            </a:r>
          </a:p>
          <a:p>
            <a:pPr lvl="1" eaLnBrk="1" hangingPunct="1"/>
            <a:r>
              <a:rPr lang="en-US" altLang="en-US" smtClean="0">
                <a:ea typeface="Arial" pitchFamily="34" charset="0"/>
              </a:rPr>
              <a:t>For services above 100m</a:t>
            </a:r>
          </a:p>
          <a:p>
            <a:pPr lvl="1" eaLnBrk="1" hangingPunct="1"/>
            <a:r>
              <a:rPr lang="en-US" altLang="en-US" smtClean="0">
                <a:ea typeface="Arial" pitchFamily="34" charset="0"/>
              </a:rPr>
              <a:t>For works above 200m</a:t>
            </a:r>
          </a:p>
        </p:txBody>
      </p:sp>
      <p:sp>
        <p:nvSpPr>
          <p:cNvPr id="17411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DCFFB29E-9238-414F-807E-44DC57CF3225}" type="datetime1">
              <a:rPr lang="en-GB" altLang="en-US" smtClean="0">
                <a:solidFill>
                  <a:schemeClr val="tx2"/>
                </a:solidFill>
              </a:rPr>
              <a:pPr/>
              <a:t>01/07/2014</a:t>
            </a:fld>
            <a:endParaRPr lang="en-US" altLang="en-US" smtClean="0">
              <a:solidFill>
                <a:schemeClr val="tx2"/>
              </a:solidFill>
            </a:endParaRPr>
          </a:p>
        </p:txBody>
      </p:sp>
      <p:sp>
        <p:nvSpPr>
          <p:cNvPr id="17412" name="Slide Number Placeholder 4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F1CA4983-D5F8-4486-A3C7-F1B6D796A019}" type="slidenum">
              <a:rPr lang="en-US" altLang="en-US" smtClean="0">
                <a:solidFill>
                  <a:schemeClr val="tx2"/>
                </a:solidFill>
              </a:rPr>
              <a:pPr/>
              <a:t>7</a:t>
            </a:fld>
            <a:endParaRPr lang="en-US" altLang="en-US" smtClean="0">
              <a:solidFill>
                <a:schemeClr val="tx2"/>
              </a:solidFill>
            </a:endParaRPr>
          </a:p>
        </p:txBody>
      </p:sp>
      <p:sp>
        <p:nvSpPr>
          <p:cNvPr id="1741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ea typeface="ＭＳ Ｐゴシック" pitchFamily="34" charset="-128"/>
              </a:rPr>
              <a:t>Criteria for pre-bid meetings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r>
              <a:rPr lang="en-GB" dirty="0" smtClean="0">
                <a:solidFill>
                  <a:schemeClr val="bg2">
                    <a:lumMod val="25000"/>
                  </a:schemeClr>
                </a:solidFill>
              </a:rPr>
              <a:t>Source of raw materials </a:t>
            </a:r>
          </a:p>
          <a:p>
            <a:pPr>
              <a:defRPr/>
            </a:pPr>
            <a:r>
              <a:rPr lang="en-GB" dirty="0" smtClean="0">
                <a:solidFill>
                  <a:schemeClr val="bg2">
                    <a:lumMod val="25000"/>
                  </a:schemeClr>
                </a:solidFill>
              </a:rPr>
              <a:t>Compensation to owners’ of the road area </a:t>
            </a:r>
          </a:p>
          <a:p>
            <a:pPr>
              <a:defRPr/>
            </a:pPr>
            <a:r>
              <a:rPr lang="en-GB" dirty="0" smtClean="0">
                <a:solidFill>
                  <a:schemeClr val="bg2">
                    <a:lumMod val="25000"/>
                  </a:schemeClr>
                </a:solidFill>
              </a:rPr>
              <a:t>Access/diversion road land owners’ </a:t>
            </a:r>
            <a:r>
              <a:rPr lang="en-GB" i="1" dirty="0" smtClean="0">
                <a:solidFill>
                  <a:schemeClr val="bg2">
                    <a:lumMod val="25000"/>
                  </a:schemeClr>
                </a:solidFill>
              </a:rPr>
              <a:t>compensation</a:t>
            </a:r>
          </a:p>
          <a:p>
            <a:pPr>
              <a:defRPr/>
            </a:pPr>
            <a:r>
              <a:rPr lang="en-GB" dirty="0" smtClean="0">
                <a:solidFill>
                  <a:schemeClr val="bg2">
                    <a:lumMod val="25000"/>
                  </a:schemeClr>
                </a:solidFill>
              </a:rPr>
              <a:t>Compliance to Environmental protection </a:t>
            </a:r>
          </a:p>
          <a:p>
            <a:pPr>
              <a:defRPr/>
            </a:pPr>
            <a:r>
              <a:rPr lang="en-GB" dirty="0" smtClean="0">
                <a:solidFill>
                  <a:schemeClr val="bg2">
                    <a:lumMod val="25000"/>
                  </a:schemeClr>
                </a:solidFill>
              </a:rPr>
              <a:t>Consensus for the LG to hire out its machinery</a:t>
            </a:r>
            <a:r>
              <a:rPr lang="en-GB" i="1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GB" dirty="0" smtClean="0">
                <a:solidFill>
                  <a:schemeClr val="bg2">
                    <a:lumMod val="25000"/>
                  </a:schemeClr>
                </a:solidFill>
              </a:rPr>
              <a:t>to contractors </a:t>
            </a:r>
          </a:p>
          <a:p>
            <a:pPr>
              <a:defRPr/>
            </a:pPr>
            <a:r>
              <a:rPr lang="en-GB" dirty="0" smtClean="0">
                <a:solidFill>
                  <a:schemeClr val="bg2">
                    <a:lumMod val="25000"/>
                  </a:schemeClr>
                </a:solidFill>
              </a:rPr>
              <a:t>Any clarifications on the Bid Documents </a:t>
            </a:r>
          </a:p>
          <a:p>
            <a:pPr>
              <a:defRPr/>
            </a:pPr>
            <a:r>
              <a:rPr lang="en-GB" dirty="0" smtClean="0">
                <a:solidFill>
                  <a:schemeClr val="bg2">
                    <a:lumMod val="25000"/>
                  </a:schemeClr>
                </a:solidFill>
              </a:rPr>
              <a:t>Presentation of addendum if any</a:t>
            </a:r>
          </a:p>
          <a:p>
            <a:pPr>
              <a:buFont typeface="Symbol" pitchFamily="18" charset="2"/>
              <a:buNone/>
              <a:defRPr/>
            </a:pPr>
            <a:endParaRPr lang="en-GB" dirty="0" smtClean="0"/>
          </a:p>
          <a:p>
            <a:pPr marL="0" indent="0">
              <a:buFont typeface="Symbol" pitchFamily="18" charset="2"/>
              <a:buNone/>
              <a:defRPr/>
            </a:pPr>
            <a:endParaRPr lang="en-GB" dirty="0"/>
          </a:p>
        </p:txBody>
      </p:sp>
      <p:sp>
        <p:nvSpPr>
          <p:cNvPr id="18435" name="Slide Number Placeholder 2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944936EC-B48B-487F-8317-94D7A384E27F}" type="slidenum">
              <a:rPr lang="en-GB" altLang="en-US" smtClean="0">
                <a:solidFill>
                  <a:schemeClr val="tx2"/>
                </a:solidFill>
              </a:rPr>
              <a:pPr/>
              <a:t>8</a:t>
            </a:fld>
            <a:endParaRPr lang="en-GB" altLang="en-US" smtClean="0">
              <a:solidFill>
                <a:schemeClr val="tx2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GB" dirty="0" smtClean="0"/>
              <a:t>Issues to consider during pre-bid conference</a:t>
            </a:r>
            <a:endParaRPr lang="en-GB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3"/>
          <p:cNvSpPr>
            <a:spLocks noGrp="1" noChangeArrowheads="1"/>
          </p:cNvSpPr>
          <p:nvPr>
            <p:ph idx="1"/>
          </p:nvPr>
        </p:nvSpPr>
        <p:spPr>
          <a:xfrm>
            <a:off x="684213" y="1700213"/>
            <a:ext cx="8229600" cy="4537075"/>
          </a:xfrm>
        </p:spPr>
        <p:txBody>
          <a:bodyPr>
            <a:normAutofit fontScale="77500" lnSpcReduction="20000"/>
          </a:bodyPr>
          <a:lstStyle/>
          <a:p>
            <a:pPr eaLnBrk="1" hangingPunct="1">
              <a:lnSpc>
                <a:spcPct val="120000"/>
              </a:lnSpc>
              <a:buFont typeface="Wingdings" pitchFamily="2" charset="2"/>
              <a:buChar char="q"/>
              <a:defRPr/>
            </a:pPr>
            <a:r>
              <a:rPr lang="en-US" dirty="0" smtClean="0">
                <a:latin typeface="Arial" charset="0"/>
                <a:ea typeface="+mn-ea"/>
                <a:cs typeface="Arial" charset="0"/>
              </a:rPr>
              <a:t>A Bid is an offer made by the bidder  to provide works, services or supplies or a combination thereof in response to an invitation of a PDE.</a:t>
            </a:r>
          </a:p>
          <a:p>
            <a:pPr eaLnBrk="1" hangingPunct="1">
              <a:lnSpc>
                <a:spcPct val="120000"/>
              </a:lnSpc>
              <a:buFont typeface="Wingdings" pitchFamily="2" charset="2"/>
              <a:buChar char="q"/>
              <a:defRPr/>
            </a:pPr>
            <a:r>
              <a:rPr lang="en-US" dirty="0" smtClean="0">
                <a:latin typeface="Arial" charset="0"/>
                <a:ea typeface="+mn-ea"/>
                <a:cs typeface="Arial" charset="0"/>
              </a:rPr>
              <a:t>Usually the bidder submits a standard Bid Document (SBD) obtained from the PDE.</a:t>
            </a:r>
            <a:endParaRPr lang="en-GB" dirty="0" smtClean="0">
              <a:latin typeface="Arial" charset="0"/>
              <a:ea typeface="+mn-ea"/>
              <a:cs typeface="Arial" charset="0"/>
            </a:endParaRPr>
          </a:p>
          <a:p>
            <a:pPr eaLnBrk="1" hangingPunct="1">
              <a:lnSpc>
                <a:spcPct val="120000"/>
              </a:lnSpc>
              <a:defRPr/>
            </a:pPr>
            <a:r>
              <a:rPr lang="en-US" dirty="0" smtClean="0">
                <a:latin typeface="Arial" charset="0"/>
                <a:ea typeface="+mn-ea"/>
                <a:cs typeface="Arial" charset="0"/>
              </a:rPr>
              <a:t>Sufficient time should be given to bidders to prepare and submit bids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en-GB" dirty="0" smtClean="0">
                <a:solidFill>
                  <a:schemeClr val="tx1"/>
                </a:solidFill>
                <a:ea typeface="+mn-ea"/>
              </a:rPr>
              <a:t>There is a PPDA timeframe guideline for works, supplies and services 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en-GB" dirty="0" smtClean="0">
                <a:solidFill>
                  <a:schemeClr val="tx1"/>
                </a:solidFill>
                <a:ea typeface="+mn-ea"/>
              </a:rPr>
              <a:t>Not adhering to guideline without approval or waiver by PPDA is one of the corruption prone areas in procurement!</a:t>
            </a:r>
            <a:endParaRPr lang="en-US" dirty="0" smtClean="0">
              <a:latin typeface="Arial" charset="0"/>
              <a:ea typeface="+mn-ea"/>
              <a:cs typeface="Arial" charset="0"/>
            </a:endParaRPr>
          </a:p>
          <a:p>
            <a:pPr eaLnBrk="1" hangingPunct="1">
              <a:lnSpc>
                <a:spcPct val="120000"/>
              </a:lnSpc>
              <a:defRPr/>
            </a:pPr>
            <a:endParaRPr lang="en-US" dirty="0" smtClean="0">
              <a:latin typeface="Arial" charset="0"/>
              <a:ea typeface="+mn-ea"/>
              <a:cs typeface="Arial" charset="0"/>
            </a:endParaRPr>
          </a:p>
          <a:p>
            <a:pPr eaLnBrk="1" hangingPunct="1">
              <a:lnSpc>
                <a:spcPct val="90000"/>
              </a:lnSpc>
              <a:buFont typeface="Symbol" pitchFamily="18" charset="2"/>
              <a:buNone/>
              <a:defRPr/>
            </a:pPr>
            <a:endParaRPr lang="en-US" dirty="0" smtClean="0">
              <a:latin typeface="Arial" charset="0"/>
              <a:ea typeface="+mn-ea"/>
              <a:cs typeface="Arial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b="1" dirty="0" smtClean="0">
              <a:latin typeface="Arial" charset="0"/>
              <a:ea typeface="+mn-ea"/>
              <a:cs typeface="Arial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GB" b="1" dirty="0" smtClean="0"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19459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0CE4D658-28DA-4010-8EBB-D8D4B94614A7}" type="datetime1">
              <a:rPr lang="en-GB" altLang="en-US" smtClean="0">
                <a:solidFill>
                  <a:schemeClr val="tx2"/>
                </a:solidFill>
              </a:rPr>
              <a:pPr/>
              <a:t>01/07/2014</a:t>
            </a:fld>
            <a:endParaRPr lang="en-GB" altLang="en-US" smtClean="0">
              <a:solidFill>
                <a:schemeClr val="tx2"/>
              </a:solidFill>
            </a:endParaRPr>
          </a:p>
        </p:txBody>
      </p:sp>
      <p:sp>
        <p:nvSpPr>
          <p:cNvPr id="19460" name="Slide Number Placeholder 5"/>
          <p:cNvSpPr>
            <a:spLocks noGrp="1"/>
          </p:cNvSpPr>
          <p:nvPr>
            <p:ph type="sldNum" sz="quarter" idx="11"/>
          </p:nvPr>
        </p:nvSpPr>
        <p:spPr bwMode="auto">
          <a:xfrm>
            <a:off x="3995738" y="6165850"/>
            <a:ext cx="116205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D23B776F-2C6B-4AD0-A22D-F6F5D51F44EA}" type="slidenum">
              <a:rPr lang="en-GB" altLang="en-US" smtClean="0">
                <a:solidFill>
                  <a:schemeClr val="tx2"/>
                </a:solidFill>
              </a:rPr>
              <a:pPr/>
              <a:t>9</a:t>
            </a:fld>
            <a:endParaRPr lang="en-GB" altLang="en-US" smtClean="0">
              <a:solidFill>
                <a:schemeClr val="tx2"/>
              </a:solidFill>
            </a:endParaRPr>
          </a:p>
        </p:txBody>
      </p:sp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28625"/>
            <a:ext cx="8229600" cy="714375"/>
          </a:xfrm>
        </p:spPr>
        <p:txBody>
          <a:bodyPr/>
          <a:lstStyle/>
          <a:p>
            <a:pPr eaLnBrk="1" hangingPunct="1"/>
            <a:r>
              <a:rPr lang="en-US" altLang="en-US" sz="3600" smtClean="0">
                <a:ea typeface="ＭＳ Ｐゴシック" pitchFamily="34" charset="-128"/>
              </a:rPr>
              <a:t>Bidding  </a:t>
            </a:r>
            <a:endParaRPr lang="en-GB" altLang="en-US" sz="3600" smtClean="0">
              <a:ea typeface="ＭＳ Ｐゴシック" pitchFamily="34" charset="-128"/>
            </a:endParaRP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A7FBBE45A02FF43B2DB012F633F9BF5" ma:contentTypeVersion="0" ma:contentTypeDescription="Create a new document." ma:contentTypeScope="" ma:versionID="1cd96de4538a9ea783765af400c69665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5da0bab1e00c84e9291a2a9b340ddbcd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F53EA8B-4148-4260-A978-FA313BEC182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6F9D0B9-BA81-4F68-AC0B-C5EFA18028C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5C8883CA-F8A1-4177-B922-1149D08FC6C5}">
  <ds:schemaRefs>
    <ds:schemaRef ds:uri="http://www.w3.org/XML/1998/namespace"/>
    <ds:schemaRef ds:uri="http://purl.org/dc/terms/"/>
    <ds:schemaRef ds:uri="http://schemas.microsoft.com/office/infopath/2007/PartnerControls"/>
    <ds:schemaRef ds:uri="http://schemas.microsoft.com/office/2006/metadata/properties"/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11927</TotalTime>
  <Words>1519</Words>
  <Application>Microsoft Office PowerPoint</Application>
  <PresentationFormat>On-screen Show (4:3)</PresentationFormat>
  <Paragraphs>269</Paragraphs>
  <Slides>26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3" baseType="lpstr">
      <vt:lpstr>Arial</vt:lpstr>
      <vt:lpstr>ＭＳ Ｐゴシック</vt:lpstr>
      <vt:lpstr>Symbol</vt:lpstr>
      <vt:lpstr>Candara</vt:lpstr>
      <vt:lpstr>Wingdings</vt:lpstr>
      <vt:lpstr>Wingdings 3</vt:lpstr>
      <vt:lpstr>Waveform</vt:lpstr>
      <vt:lpstr>BIDDING AND STANDARD BIDDING DOCUMENTS (SBDs)</vt:lpstr>
      <vt:lpstr>Objectives of the Session </vt:lpstr>
      <vt:lpstr>Stages in the bidding process</vt:lpstr>
      <vt:lpstr>The bidding process</vt:lpstr>
      <vt:lpstr>Issue or Sale of Bid Documents</vt:lpstr>
      <vt:lpstr>Guidelines for pre-bid meeting</vt:lpstr>
      <vt:lpstr>Criteria for pre-bid meetings</vt:lpstr>
      <vt:lpstr>Issues to consider during pre-bid conference</vt:lpstr>
      <vt:lpstr>Bidding  </vt:lpstr>
      <vt:lpstr>Procurement  of Supplies, Works and Non-Consultancy Services time guideline</vt:lpstr>
      <vt:lpstr>Submission/Receipt &amp; Opening of bids  </vt:lpstr>
      <vt:lpstr>Bids Evaluation</vt:lpstr>
      <vt:lpstr>The negotiation meeting</vt:lpstr>
      <vt:lpstr>  Award of Contract</vt:lpstr>
      <vt:lpstr>Standard Bid Documents</vt:lpstr>
      <vt:lpstr>What are standard bid documents?</vt:lpstr>
      <vt:lpstr>REASONS FOR USING SBDS</vt:lpstr>
      <vt:lpstr>WHO ISSUES THE SBDs</vt:lpstr>
      <vt:lpstr>STRUCTURE OF SBD’s</vt:lpstr>
      <vt:lpstr>INSTRUCTION TO BIDDERS</vt:lpstr>
      <vt:lpstr>BID DATA SHEET</vt:lpstr>
      <vt:lpstr>EVALUATION METHODOLOGY &amp; CRITERIA</vt:lpstr>
      <vt:lpstr>BIDDING FORMS</vt:lpstr>
      <vt:lpstr>STATEMENT OF REQUIREMENTS</vt:lpstr>
      <vt:lpstr>Group Activity </vt:lpstr>
      <vt:lpstr> </vt:lpstr>
    </vt:vector>
  </TitlesOfParts>
  <Company>Uganda Revenue Authority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STANDARD BIDDING DOCUMENTS (SBDs)</dc:title>
  <dc:creator>Internal Audit</dc:creator>
  <cp:lastModifiedBy>owner</cp:lastModifiedBy>
  <cp:revision>176</cp:revision>
  <dcterms:created xsi:type="dcterms:W3CDTF">2005-09-30T10:41:01Z</dcterms:created>
  <dcterms:modified xsi:type="dcterms:W3CDTF">2014-07-01T08:27:29Z</dcterms:modified>
</cp:coreProperties>
</file>