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59" r:id="rId4"/>
    <p:sldId id="257" r:id="rId5"/>
    <p:sldId id="260" r:id="rId6"/>
    <p:sldId id="258" r:id="rId7"/>
    <p:sldId id="265" r:id="rId8"/>
    <p:sldId id="261" r:id="rId9"/>
    <p:sldId id="263" r:id="rId10"/>
    <p:sldId id="262" r:id="rId11"/>
    <p:sldId id="264" r:id="rId12"/>
    <p:sldId id="271" r:id="rId13"/>
    <p:sldId id="270" r:id="rId14"/>
    <p:sldId id="272" r:id="rId15"/>
    <p:sldId id="269" r:id="rId16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1" clrIdx="0"/>
  <p:cmAuthor id="1" name="Ssemmand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588" autoAdjust="0"/>
    <p:restoredTop sz="94707" autoAdjust="0"/>
  </p:normalViewPr>
  <p:slideViewPr>
    <p:cSldViewPr>
      <p:cViewPr>
        <p:scale>
          <a:sx n="71" d="100"/>
          <a:sy n="71" d="100"/>
        </p:scale>
        <p:origin x="-992" y="-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6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26" Type="http://schemas.openxmlformats.org/officeDocument/2006/relationships/customXml" Target="../customXml/item2.xml"/><Relationship Id="rId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1.xml"/><Relationship Id="rId20" Type="http://schemas.openxmlformats.org/officeDocument/2006/relationships/commentAuthors" Target="commentAuthor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22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6EE5753-64BD-40F6-B2E1-48769B468D93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F36A43D-2AD4-4710-92CB-A28428B2A6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9551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CED78A2-354E-4BA8-8C8A-BDB5DAA2E7FF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2AB6A3FE-139A-4BDD-B6D8-70B4B60B0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448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Crossroads </a:t>
            </a:r>
            <a:r>
              <a:rPr lang="en-US" dirty="0" smtClean="0"/>
              <a:t>project is intended to improve the financial management skills of contractors. The project is funded by DFID through </a:t>
            </a:r>
            <a:r>
              <a:rPr lang="en-US" smtClean="0"/>
              <a:t>the Crossroads </a:t>
            </a:r>
            <a:r>
              <a:rPr lang="en-US" dirty="0" smtClean="0"/>
              <a:t>project  in accordance with the National Construction Policy (2010) guidelines.</a:t>
            </a:r>
          </a:p>
          <a:p>
            <a:r>
              <a:rPr lang="en-US" dirty="0" err="1" smtClean="0"/>
              <a:t>Multitech</a:t>
            </a:r>
            <a:r>
              <a:rPr lang="en-US" dirty="0" smtClean="0"/>
              <a:t> Business School through open  competitive bidding won the contract to train contractors in Financial Management Skills countrywide.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6A3FE-139A-4BDD-B6D8-70B4B60B0C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6A3FE-139A-4BDD-B6D8-70B4B60B0CA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97F6-2EF8-41D1-8751-BC429125132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Introductory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0202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285"/>
            <a:ext cx="160020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A6BA-8528-4D51-823E-DD69D6BE253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77D4-B719-486D-AFB4-A715FCA1B85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136C-4801-4D88-AFAF-C27C7AA1132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1"/>
            <a:ext cx="268986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685800" cy="616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8DB8-6FDE-46AB-9E9C-9BD15B2C215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646F-A110-4602-A45D-63251B14C86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48FD-11C2-4359-8A7A-DB6D79227D7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61DC-63BA-43E0-B64E-907B4BF941E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30283-9BC8-475F-8F9C-23287E7F359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751A-B7F9-42DC-88C1-DF11B166B95A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A61B-3822-4DAA-8E0E-BF3720DD793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D08876-86B6-405B-A442-8078C2814B6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1: Session One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Introductory Session for All Modules 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Mid course assessment after third module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Evidence of dedication (attendance and interest), comprehension of key concepts and application of previous module skills onto the job.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Each group to present a business plan and a bank application.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Final assessment at the end.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 award of a joint certificate.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Possible credit units towards a PGD in future.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Assessment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167DE-687C-46BD-BE57-C57A0ADDCEB0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Attendance and punctuality is critical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Sign the attendance register whenever provided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Moderate allowances may be paid in accordance with terms of the funding agency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Hand outs should be filed and files carried to all sessions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any administrative issues contact the logisticians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Housekeeping issues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It is your responsibility to get the most out of this course and to take back and implement the learning to your employers. 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You have a responsibility to your fellow participants to;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Participate in full, 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Be on time, 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Share your knowledge, learning and experiences, 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Use your new network and consulting experience of the trainers, 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Respect each other by listening with attention and trying to help each other. 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136C-4801-4D88-AFAF-C27C7AA1132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CrossRoads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message to trainees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Kindly introduce your self stating the following: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Names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business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Number of years in road construction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Fill in the form with the following: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 core challenges you have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Key expectations from the training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136C-4801-4D88-AFAF-C27C7AA11320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Participants introduction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Introduction of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case study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136C-4801-4D88-AFAF-C27C7AA1132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Group activity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END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Q&amp;A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73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To introduce trainers, Multitech Business School (MBS)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CrossRoads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To introduce trainees, their business and experiences 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To share challenges and expectations of the trainees 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To outline the training course, methodology and processes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To brief trainees on housekeeping and welfare modalities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Introductory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Purpose of the session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A09D-9075-45C0-80A3-1CF7C3F109EA}" type="datetime1">
              <a:rPr lang="en-US" smtClean="0"/>
              <a:pPr/>
              <a:t>8/1/12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Team Leader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Senior Trainer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Assistant Trainer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Logistician.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training team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EF66-2BD4-4B14-AB62-DB10E384FB23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CrossRoads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project is to improve the financial management skills of contractors.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project is funded by DFID and EU to support the National Construction Policy. 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Multitech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Business School through open,  competitive bidding won the contract to train contractors countrywide.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Introduction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2A3B-B70B-43C0-B9AA-551AEDA72198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CrossRoads project is intended to: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 public institutions’ ability to manage the road network better and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Increase the capability and competition in the road sector.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Specific objectives for the training are: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To assist road contractors in Uganda to acquire financial and business management skills, knowledge and capabilities that will enable them to better manage their businesses;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To empower the roads contractors to more effectively interact with financial institutions and employers for mutual benefit.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Objective of the training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1BAC-82BE-43D6-8FC6-916377A5A968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MBS mission is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to provide applied knowledge and competences that stimulate trainees to create jobs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vision is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to become a leading provider of applied knowledge and competences in the region.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leading trainer of professionals: accountants, purchasers, auditors  and ICT in ACCA, CPA, CIPS,  and IIA.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trainer of professionals in CISCO and Microsoft certifications.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Awards certificates, diplomas, degrees and PGD in a range of courses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Business Administration, Public Administration, Accountancy, Human Resources, Marketing, Procurement, information technology, computer science, secretarial and others.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Introductory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About Multitech Business School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1FB2-7EBA-43C6-9633-F3D7162794A1}" type="datetime1">
              <a:rPr lang="en-US" smtClean="0"/>
              <a:pPr/>
              <a:t>8/1/12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MBS conducts consultancy services in all areas of business management leading to workable business solutions such as the following: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Market surveys.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Strategic and business plans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easibility studies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Capacity Needs Assessments  (CNAs)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Short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term staff development training.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Business clinics and advisory services.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Investigations and forensic audits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Applied and basic research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Introductory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Multitech Business School  Consultancy &amp; Research Unit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E9BD-5A15-4E20-8746-7F3AAE0C281C}" type="datetime1">
              <a:rPr lang="en-US" smtClean="0"/>
              <a:pPr/>
              <a:t>8/1/12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training will be 15 days spread over a period of </a:t>
            </a:r>
            <a:r>
              <a:rPr lang="en-US" dirty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months with the following main modules: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Road Sector Business Environment-3 days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Projections and Business Planning- 2 days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Management Reporting and Budgeting- 2 days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Finance  and Risk Management- 3 days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Banking and Insurance- 2 days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Costing tenders, procurement and resources management- 3 days (deferred on request by client)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Content of the training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programme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822-99AC-4A26-819E-762B3DE88711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Applied knowledge and skill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Adult learning model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Short presentations to stimulate/tickle trainees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lot of group discussions and presentation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Summary of key issues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Agreeing on application of knowledge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Introductory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Training methodology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13C-EC39-45CE-83A4-EDD0882D93E2}" type="datetime1">
              <a:rPr lang="en-US" smtClean="0"/>
              <a:pPr/>
              <a:t>8/1/12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FDEBFC-B5B1-4B86-80D6-FD36F6EFB4BD}"/>
</file>

<file path=customXml/itemProps2.xml><?xml version="1.0" encoding="utf-8"?>
<ds:datastoreItem xmlns:ds="http://schemas.openxmlformats.org/officeDocument/2006/customXml" ds:itemID="{B27D02AD-6552-4ADA-821F-5D6BB79FAEE3}"/>
</file>

<file path=customXml/itemProps3.xml><?xml version="1.0" encoding="utf-8"?>
<ds:datastoreItem xmlns:ds="http://schemas.openxmlformats.org/officeDocument/2006/customXml" ds:itemID="{E8DBA38C-2D3B-40EA-98C7-89F726169657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1192</TotalTime>
  <Words>820</Words>
  <Application>Microsoft Office PowerPoint</Application>
  <PresentationFormat>On-screen Show (4:3)</PresentationFormat>
  <Paragraphs>130</Paragraphs>
  <Slides>15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Module 1: Session One </vt:lpstr>
      <vt:lpstr>Purpose of the session</vt:lpstr>
      <vt:lpstr>The training team</vt:lpstr>
      <vt:lpstr>Introduction </vt:lpstr>
      <vt:lpstr>Objective of the training</vt:lpstr>
      <vt:lpstr>About Multitech Business School</vt:lpstr>
      <vt:lpstr>Multitech Business School  Consultancy &amp; Research Unit</vt:lpstr>
      <vt:lpstr>Content of the training programme</vt:lpstr>
      <vt:lpstr>Training methodology</vt:lpstr>
      <vt:lpstr>Assessment</vt:lpstr>
      <vt:lpstr>Housekeeping issues</vt:lpstr>
      <vt:lpstr>CrossRoads message to trainees</vt:lpstr>
      <vt:lpstr>Participants introduction</vt:lpstr>
      <vt:lpstr>Group activity</vt:lpstr>
      <vt:lpstr>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Management for Road Contractors</dc:title>
  <dc:creator>Ssemmanda</dc:creator>
  <cp:keywords>TRT008</cp:keywords>
  <cp:lastModifiedBy>Patrick Griffith</cp:lastModifiedBy>
  <cp:revision>108</cp:revision>
  <dcterms:created xsi:type="dcterms:W3CDTF">2012-08-01T15:28:59Z</dcterms:created>
  <dcterms:modified xsi:type="dcterms:W3CDTF">2012-08-01T15:32:38Z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