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emf" ContentType="image/x-emf"/>
  <Default Extension="rels" ContentType="application/vnd.openxmlformats-package.relationships+xml"/>
  <Default Extension="jpeg" ContentType="image/jpeg"/>
  <Default Extension="wmf" ContentType="image/x-wmf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2.xml" ContentType="application/vnd.ms-office.drawingml.diagramDrawing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1"/>
  </p:notesMasterIdLst>
  <p:sldIdLst>
    <p:sldId id="256" r:id="rId2"/>
    <p:sldId id="276" r:id="rId3"/>
    <p:sldId id="258" r:id="rId4"/>
    <p:sldId id="259" r:id="rId5"/>
    <p:sldId id="260" r:id="rId6"/>
    <p:sldId id="261" r:id="rId7"/>
    <p:sldId id="263" r:id="rId8"/>
    <p:sldId id="268" r:id="rId9"/>
    <p:sldId id="269" r:id="rId10"/>
    <p:sldId id="288" r:id="rId11"/>
    <p:sldId id="282" r:id="rId12"/>
    <p:sldId id="283" r:id="rId13"/>
    <p:sldId id="286" r:id="rId14"/>
    <p:sldId id="293" r:id="rId15"/>
    <p:sldId id="274" r:id="rId16"/>
    <p:sldId id="284" r:id="rId17"/>
    <p:sldId id="291" r:id="rId18"/>
    <p:sldId id="277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vertBarState="maximized" horzBarState="maximized">
    <p:restoredLeft sz="15599" autoAdjust="0"/>
    <p:restoredTop sz="96414" autoAdjust="0"/>
  </p:normalViewPr>
  <p:slideViewPr>
    <p:cSldViewPr>
      <p:cViewPr>
        <p:scale>
          <a:sx n="80" d="100"/>
          <a:sy n="80" d="100"/>
        </p:scale>
        <p:origin x="-88" y="-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2.xml"/><Relationship Id="rId24" Type="http://schemas.openxmlformats.org/officeDocument/2006/relationships/presProps" Target="presProp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commentAuthors" Target="commentAuthor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interSettings" Target="printerSettings/printerSettings1.bin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A2ECA9-463A-4F33-8533-148D56F652E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DE2218-5F8B-42A0-8069-C221BE59400E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600" dirty="0" smtClean="0"/>
            <a:t>Invitation of expression of interest</a:t>
          </a:r>
          <a:endParaRPr lang="en-US" sz="1600" dirty="0"/>
        </a:p>
      </dgm:t>
    </dgm:pt>
    <dgm:pt modelId="{8650F05C-F77E-4A7F-A6F4-9F58A4EE5A31}" type="parTrans" cxnId="{F6E73956-4A59-42A0-A8A1-BDB143CF8CE1}">
      <dgm:prSet/>
      <dgm:spPr/>
      <dgm:t>
        <a:bodyPr/>
        <a:lstStyle/>
        <a:p>
          <a:endParaRPr lang="en-US"/>
        </a:p>
      </dgm:t>
    </dgm:pt>
    <dgm:pt modelId="{21D81074-BCC0-40D1-B229-E045162BF127}" type="sibTrans" cxnId="{F6E73956-4A59-42A0-A8A1-BDB143CF8CE1}">
      <dgm:prSet/>
      <dgm:spPr/>
      <dgm:t>
        <a:bodyPr/>
        <a:lstStyle/>
        <a:p>
          <a:endParaRPr lang="en-US"/>
        </a:p>
      </dgm:t>
    </dgm:pt>
    <dgm:pt modelId="{AE6A4C13-DF44-46C6-8886-6ECEF21F7B7C}">
      <dgm:prSet phldrT="[Text]" custT="1"/>
      <dgm:spPr/>
      <dgm:t>
        <a:bodyPr/>
        <a:lstStyle/>
        <a:p>
          <a:r>
            <a:rPr lang="en-US" sz="2000" dirty="0" smtClean="0">
              <a:latin typeface="Arial" pitchFamily="34" charset="0"/>
              <a:cs typeface="Arial" pitchFamily="34" charset="0"/>
            </a:rPr>
            <a:t>Preparation of expression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C5AB948F-9DF7-4722-A192-E3B19E785EDE}" type="parTrans" cxnId="{ADEB26C2-4D69-4FBD-8BBC-FF55567287E0}">
      <dgm:prSet/>
      <dgm:spPr/>
      <dgm:t>
        <a:bodyPr/>
        <a:lstStyle/>
        <a:p>
          <a:endParaRPr lang="en-US"/>
        </a:p>
      </dgm:t>
    </dgm:pt>
    <dgm:pt modelId="{FFDA5760-1B31-45CA-BD16-DB2253BE7566}" type="sibTrans" cxnId="{ADEB26C2-4D69-4FBD-8BBC-FF55567287E0}">
      <dgm:prSet/>
      <dgm:spPr/>
      <dgm:t>
        <a:bodyPr/>
        <a:lstStyle/>
        <a:p>
          <a:endParaRPr lang="en-US"/>
        </a:p>
      </dgm:t>
    </dgm:pt>
    <dgm:pt modelId="{6695E169-614B-4D66-B052-E84AED807236}">
      <dgm:prSet phldrT="[Text]"/>
      <dgm:spPr>
        <a:solidFill>
          <a:srgbClr val="00B0F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Evaluation of expressions</a:t>
          </a:r>
          <a:endParaRPr lang="en-US" dirty="0"/>
        </a:p>
      </dgm:t>
    </dgm:pt>
    <dgm:pt modelId="{C35C68D7-3439-42CF-8195-CF51710DD12D}" type="parTrans" cxnId="{11F89A24-E980-4BBE-9FC5-F2E8779C7A60}">
      <dgm:prSet/>
      <dgm:spPr/>
      <dgm:t>
        <a:bodyPr/>
        <a:lstStyle/>
        <a:p>
          <a:endParaRPr lang="en-US"/>
        </a:p>
      </dgm:t>
    </dgm:pt>
    <dgm:pt modelId="{E821C284-78E6-45EF-8EEE-0C7713A0E3F6}" type="sibTrans" cxnId="{11F89A24-E980-4BBE-9FC5-F2E8779C7A60}">
      <dgm:prSet/>
      <dgm:spPr/>
      <dgm:t>
        <a:bodyPr/>
        <a:lstStyle/>
        <a:p>
          <a:endParaRPr lang="en-US"/>
        </a:p>
      </dgm:t>
    </dgm:pt>
    <dgm:pt modelId="{EE1A56A1-67E7-4FB6-9400-BDD69900FD62}">
      <dgm:prSet phldrT="[Text]" custT="1"/>
      <dgm:spPr/>
      <dgm:t>
        <a:bodyPr/>
        <a:lstStyle/>
        <a:p>
          <a:r>
            <a:rPr lang="en-US" sz="2000" dirty="0" smtClean="0">
              <a:latin typeface="Arial" pitchFamily="34" charset="0"/>
              <a:cs typeface="Arial" pitchFamily="34" charset="0"/>
            </a:rPr>
            <a:t>Evaluations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7CC848E4-4783-43CB-A043-CBD452F8981C}" type="parTrans" cxnId="{325EA01D-9467-4538-B793-3BFECC882AB5}">
      <dgm:prSet/>
      <dgm:spPr/>
      <dgm:t>
        <a:bodyPr/>
        <a:lstStyle/>
        <a:p>
          <a:endParaRPr lang="en-US"/>
        </a:p>
      </dgm:t>
    </dgm:pt>
    <dgm:pt modelId="{37590DF7-C4D1-457D-BE91-AD4AF7453CD1}" type="sibTrans" cxnId="{325EA01D-9467-4538-B793-3BFECC882AB5}">
      <dgm:prSet/>
      <dgm:spPr/>
      <dgm:t>
        <a:bodyPr/>
        <a:lstStyle/>
        <a:p>
          <a:endParaRPr lang="en-US"/>
        </a:p>
      </dgm:t>
    </dgm:pt>
    <dgm:pt modelId="{7CCAA26B-4702-47DF-BF0F-3A582CC1A48C}">
      <dgm:prSet phldrT="[Text]" custT="1"/>
      <dgm:spPr/>
      <dgm:t>
        <a:bodyPr/>
        <a:lstStyle/>
        <a:p>
          <a:r>
            <a:rPr lang="en-US" sz="2000" dirty="0" smtClean="0">
              <a:latin typeface="Arial" pitchFamily="34" charset="0"/>
              <a:cs typeface="Arial" pitchFamily="34" charset="0"/>
            </a:rPr>
            <a:t>Short listing and feedback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39E0C16C-6308-4567-8549-31BA856C8825}" type="parTrans" cxnId="{1BE17F5C-2C22-4668-B9A3-E4AB68D3CBA6}">
      <dgm:prSet/>
      <dgm:spPr/>
      <dgm:t>
        <a:bodyPr/>
        <a:lstStyle/>
        <a:p>
          <a:endParaRPr lang="en-US"/>
        </a:p>
      </dgm:t>
    </dgm:pt>
    <dgm:pt modelId="{96A630EE-10DF-4062-A080-FAD74895ACA4}" type="sibTrans" cxnId="{1BE17F5C-2C22-4668-B9A3-E4AB68D3CBA6}">
      <dgm:prSet/>
      <dgm:spPr/>
      <dgm:t>
        <a:bodyPr/>
        <a:lstStyle/>
        <a:p>
          <a:endParaRPr lang="en-US"/>
        </a:p>
      </dgm:t>
    </dgm:pt>
    <dgm:pt modelId="{7FD8FFE5-1F3F-4A3C-A5BC-8D66369F1F7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Selective tendering</a:t>
          </a:r>
          <a:endParaRPr lang="en-US" dirty="0"/>
        </a:p>
      </dgm:t>
    </dgm:pt>
    <dgm:pt modelId="{036B7ADB-E87D-4E5B-92E7-B42148C76AA6}" type="parTrans" cxnId="{06F34977-3F1B-4C9B-87FF-9118FE0A7BC7}">
      <dgm:prSet/>
      <dgm:spPr/>
      <dgm:t>
        <a:bodyPr/>
        <a:lstStyle/>
        <a:p>
          <a:endParaRPr lang="en-US"/>
        </a:p>
      </dgm:t>
    </dgm:pt>
    <dgm:pt modelId="{14579A2C-D1C6-4654-982A-44FC2C9268B8}" type="sibTrans" cxnId="{06F34977-3F1B-4C9B-87FF-9118FE0A7BC7}">
      <dgm:prSet/>
      <dgm:spPr/>
      <dgm:t>
        <a:bodyPr/>
        <a:lstStyle/>
        <a:p>
          <a:endParaRPr lang="en-US"/>
        </a:p>
      </dgm:t>
    </dgm:pt>
    <dgm:pt modelId="{4274DB6B-64E6-4F04-9E4A-9DE0B2EF9329}">
      <dgm:prSet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Preparation  and submission of bid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A305742C-479F-44B9-9018-FD0B3C094D89}" type="parTrans" cxnId="{7B0EF252-11FE-4C21-84DC-3CF436717EBD}">
      <dgm:prSet/>
      <dgm:spPr/>
      <dgm:t>
        <a:bodyPr/>
        <a:lstStyle/>
        <a:p>
          <a:endParaRPr lang="en-US"/>
        </a:p>
      </dgm:t>
    </dgm:pt>
    <dgm:pt modelId="{894ECA84-6A23-4B8B-B308-A5E339D77162}" type="sibTrans" cxnId="{7B0EF252-11FE-4C21-84DC-3CF436717EBD}">
      <dgm:prSet/>
      <dgm:spPr/>
      <dgm:t>
        <a:bodyPr/>
        <a:lstStyle/>
        <a:p>
          <a:endParaRPr lang="en-US"/>
        </a:p>
      </dgm:t>
    </dgm:pt>
    <dgm:pt modelId="{45C4C6ED-2EC7-4779-85F1-0A41ABF69286}">
      <dgm:prSet phldrT="[Text]"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Bid bonds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547F66A1-4C78-466A-87B7-F8D60D706964}" type="parTrans" cxnId="{05E359C8-0817-47BE-9995-E7E6B71C5B41}">
      <dgm:prSet/>
      <dgm:spPr/>
      <dgm:t>
        <a:bodyPr/>
        <a:lstStyle/>
        <a:p>
          <a:endParaRPr lang="en-US"/>
        </a:p>
      </dgm:t>
    </dgm:pt>
    <dgm:pt modelId="{65C09D2D-BFA4-47CA-B591-0ADC513FB8EE}" type="sibTrans" cxnId="{05E359C8-0817-47BE-9995-E7E6B71C5B41}">
      <dgm:prSet/>
      <dgm:spPr/>
      <dgm:t>
        <a:bodyPr/>
        <a:lstStyle/>
        <a:p>
          <a:endParaRPr lang="en-US"/>
        </a:p>
      </dgm:t>
    </dgm:pt>
    <dgm:pt modelId="{92B8E5B6-672A-420F-863F-423CB876C159}">
      <dgm:prSet/>
      <dgm:spPr/>
      <dgm:t>
        <a:bodyPr/>
        <a:lstStyle/>
        <a:p>
          <a:endParaRPr lang="en-US" sz="1200" dirty="0"/>
        </a:p>
      </dgm:t>
    </dgm:pt>
    <dgm:pt modelId="{A5693C28-CAD9-42DF-B4DC-4C06180554CC}" type="parTrans" cxnId="{383A1673-3A02-43B6-9615-CD6B823A6CCB}">
      <dgm:prSet/>
      <dgm:spPr/>
      <dgm:t>
        <a:bodyPr/>
        <a:lstStyle/>
        <a:p>
          <a:endParaRPr lang="en-US"/>
        </a:p>
      </dgm:t>
    </dgm:pt>
    <dgm:pt modelId="{1B799F3D-8D62-4F0E-B813-5021B3A9EB2F}" type="sibTrans" cxnId="{383A1673-3A02-43B6-9615-CD6B823A6CCB}">
      <dgm:prSet/>
      <dgm:spPr/>
      <dgm:t>
        <a:bodyPr/>
        <a:lstStyle/>
        <a:p>
          <a:endParaRPr lang="en-US"/>
        </a:p>
      </dgm:t>
    </dgm:pt>
    <dgm:pt modelId="{ADD1E4FB-F1BA-4240-BBC3-965015101920}">
      <dgm:prSet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Invitation of bids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FBDE0438-EFFD-4921-A183-2F4F70164EA0}" type="parTrans" cxnId="{8E7C0F5A-06F3-40F2-9BBE-2EB157966680}">
      <dgm:prSet/>
      <dgm:spPr/>
      <dgm:t>
        <a:bodyPr/>
        <a:lstStyle/>
        <a:p>
          <a:endParaRPr lang="en-US"/>
        </a:p>
      </dgm:t>
    </dgm:pt>
    <dgm:pt modelId="{33F0E10C-D55A-4C71-B8A6-872218A9855E}" type="sibTrans" cxnId="{8E7C0F5A-06F3-40F2-9BBE-2EB157966680}">
      <dgm:prSet/>
      <dgm:spPr/>
      <dgm:t>
        <a:bodyPr/>
        <a:lstStyle/>
        <a:p>
          <a:endParaRPr lang="en-US"/>
        </a:p>
      </dgm:t>
    </dgm:pt>
    <dgm:pt modelId="{DAF2058B-3A35-4C8F-ABFB-2A3E8FC1C131}">
      <dgm:prSet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Quantity surveying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77BE4126-2F48-4595-89E8-A450EC42D03A}" type="parTrans" cxnId="{A2F5CC0C-B75C-4713-A551-57E139543E50}">
      <dgm:prSet/>
      <dgm:spPr/>
      <dgm:t>
        <a:bodyPr/>
        <a:lstStyle/>
        <a:p>
          <a:endParaRPr lang="en-US"/>
        </a:p>
      </dgm:t>
    </dgm:pt>
    <dgm:pt modelId="{AD547F22-C8CB-43F4-8626-BE5C0B96AD16}" type="sibTrans" cxnId="{A2F5CC0C-B75C-4713-A551-57E139543E50}">
      <dgm:prSet/>
      <dgm:spPr/>
      <dgm:t>
        <a:bodyPr/>
        <a:lstStyle/>
        <a:p>
          <a:endParaRPr lang="en-US"/>
        </a:p>
      </dgm:t>
    </dgm:pt>
    <dgm:pt modelId="{97B01394-E834-4705-88F9-B6F77D333FB3}" type="pres">
      <dgm:prSet presAssocID="{9AA2ECA9-463A-4F33-8533-148D56F652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FA9FBC-9646-42E3-AA3C-BD480B47335E}" type="pres">
      <dgm:prSet presAssocID="{B6DE2218-5F8B-42A0-8069-C221BE59400E}" presName="composite" presStyleCnt="0"/>
      <dgm:spPr/>
    </dgm:pt>
    <dgm:pt modelId="{7F30E9D2-C672-47C7-AE3F-03AB6F0B09E6}" type="pres">
      <dgm:prSet presAssocID="{B6DE2218-5F8B-42A0-8069-C221BE59400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33C2F-D9A8-44F1-8AE1-9C6D9D799E65}" type="pres">
      <dgm:prSet presAssocID="{B6DE2218-5F8B-42A0-8069-C221BE59400E}" presName="descendantText" presStyleLbl="alignAcc1" presStyleIdx="0" presStyleCnt="3" custLinFactNeighborX="-400" custLinFactNeighborY="3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DF77BB-393B-4B9F-B385-5712051C0B8F}" type="pres">
      <dgm:prSet presAssocID="{21D81074-BCC0-40D1-B229-E045162BF127}" presName="sp" presStyleCnt="0"/>
      <dgm:spPr/>
    </dgm:pt>
    <dgm:pt modelId="{1C0B96F6-E2A8-463C-8A40-C91302EAF183}" type="pres">
      <dgm:prSet presAssocID="{6695E169-614B-4D66-B052-E84AED807236}" presName="composite" presStyleCnt="0"/>
      <dgm:spPr/>
    </dgm:pt>
    <dgm:pt modelId="{C691586B-D2F4-435E-8420-058B48CA337A}" type="pres">
      <dgm:prSet presAssocID="{6695E169-614B-4D66-B052-E84AED807236}" presName="parentText" presStyleLbl="alignNode1" presStyleIdx="1" presStyleCnt="3" custLinFactNeighborX="1616" custLinFactNeighborY="2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9DFFB4-2AFF-4E3F-9926-E2DBEE2359D9}" type="pres">
      <dgm:prSet presAssocID="{6695E169-614B-4D66-B052-E84AED807236}" presName="descendantText" presStyleLbl="alignAcc1" presStyleIdx="1" presStyleCnt="3" custLinFactNeighborX="-322" custLinFactNeighborY="-5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31C22-94F0-4986-AE5D-EE3687A25465}" type="pres">
      <dgm:prSet presAssocID="{E821C284-78E6-45EF-8EEE-0C7713A0E3F6}" presName="sp" presStyleCnt="0"/>
      <dgm:spPr/>
    </dgm:pt>
    <dgm:pt modelId="{87C20F22-C236-48BB-B86E-41225827A777}" type="pres">
      <dgm:prSet presAssocID="{7FD8FFE5-1F3F-4A3C-A5BC-8D66369F1F76}" presName="composite" presStyleCnt="0"/>
      <dgm:spPr/>
    </dgm:pt>
    <dgm:pt modelId="{41E1BDE0-9BBA-4D70-828E-10DC59472713}" type="pres">
      <dgm:prSet presAssocID="{7FD8FFE5-1F3F-4A3C-A5BC-8D66369F1F7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57D9C-5ACA-4DC5-9D08-11503F268777}" type="pres">
      <dgm:prSet presAssocID="{7FD8FFE5-1F3F-4A3C-A5BC-8D66369F1F76}" presName="descendantText" presStyleLbl="alignAcc1" presStyleIdx="2" presStyleCnt="3" custScaleY="117473" custLinFactNeighborX="-434" custLinFactNeighborY="-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64192F-8797-4D06-9EAA-15EB82DBAA31}" type="presOf" srcId="{DAF2058B-3A35-4C8F-ABFB-2A3E8FC1C131}" destId="{6E057D9C-5ACA-4DC5-9D08-11503F268777}" srcOrd="0" destOrd="1" presId="urn:microsoft.com/office/officeart/2005/8/layout/chevron2"/>
    <dgm:cxn modelId="{7B0EF252-11FE-4C21-84DC-3CF436717EBD}" srcId="{7FD8FFE5-1F3F-4A3C-A5BC-8D66369F1F76}" destId="{4274DB6B-64E6-4F04-9E4A-9DE0B2EF9329}" srcOrd="2" destOrd="0" parTransId="{A305742C-479F-44B9-9018-FD0B3C094D89}" sibTransId="{894ECA84-6A23-4B8B-B308-A5E339D77162}"/>
    <dgm:cxn modelId="{05E359C8-0817-47BE-9995-E7E6B71C5B41}" srcId="{7FD8FFE5-1F3F-4A3C-A5BC-8D66369F1F76}" destId="{45C4C6ED-2EC7-4779-85F1-0A41ABF69286}" srcOrd="3" destOrd="0" parTransId="{547F66A1-4C78-466A-87B7-F8D60D706964}" sibTransId="{65C09D2D-BFA4-47CA-B591-0ADC513FB8EE}"/>
    <dgm:cxn modelId="{CEDF9F08-1A10-4AA9-8E21-B91954EF3121}" type="presOf" srcId="{6695E169-614B-4D66-B052-E84AED807236}" destId="{C691586B-D2F4-435E-8420-058B48CA337A}" srcOrd="0" destOrd="0" presId="urn:microsoft.com/office/officeart/2005/8/layout/chevron2"/>
    <dgm:cxn modelId="{17D3E9F0-39FD-4D82-9C26-B3AA42A204C1}" type="presOf" srcId="{EE1A56A1-67E7-4FB6-9400-BDD69900FD62}" destId="{659DFFB4-2AFF-4E3F-9926-E2DBEE2359D9}" srcOrd="0" destOrd="0" presId="urn:microsoft.com/office/officeart/2005/8/layout/chevron2"/>
    <dgm:cxn modelId="{F6E73956-4A59-42A0-A8A1-BDB143CF8CE1}" srcId="{9AA2ECA9-463A-4F33-8533-148D56F652E3}" destId="{B6DE2218-5F8B-42A0-8069-C221BE59400E}" srcOrd="0" destOrd="0" parTransId="{8650F05C-F77E-4A7F-A6F4-9F58A4EE5A31}" sibTransId="{21D81074-BCC0-40D1-B229-E045162BF127}"/>
    <dgm:cxn modelId="{5A763FAB-B7C8-46C9-9ED7-90C78CA0DC87}" type="presOf" srcId="{4274DB6B-64E6-4F04-9E4A-9DE0B2EF9329}" destId="{6E057D9C-5ACA-4DC5-9D08-11503F268777}" srcOrd="0" destOrd="2" presId="urn:microsoft.com/office/officeart/2005/8/layout/chevron2"/>
    <dgm:cxn modelId="{3D40B46D-14E7-4CBC-9613-381C242B5103}" type="presOf" srcId="{ADD1E4FB-F1BA-4240-BBC3-965015101920}" destId="{6E057D9C-5ACA-4DC5-9D08-11503F268777}" srcOrd="0" destOrd="0" presId="urn:microsoft.com/office/officeart/2005/8/layout/chevron2"/>
    <dgm:cxn modelId="{383A1673-3A02-43B6-9615-CD6B823A6CCB}" srcId="{7FD8FFE5-1F3F-4A3C-A5BC-8D66369F1F76}" destId="{92B8E5B6-672A-420F-863F-423CB876C159}" srcOrd="4" destOrd="0" parTransId="{A5693C28-CAD9-42DF-B4DC-4C06180554CC}" sibTransId="{1B799F3D-8D62-4F0E-B813-5021B3A9EB2F}"/>
    <dgm:cxn modelId="{325EA01D-9467-4538-B793-3BFECC882AB5}" srcId="{6695E169-614B-4D66-B052-E84AED807236}" destId="{EE1A56A1-67E7-4FB6-9400-BDD69900FD62}" srcOrd="0" destOrd="0" parTransId="{7CC848E4-4783-43CB-A043-CBD452F8981C}" sibTransId="{37590DF7-C4D1-457D-BE91-AD4AF7453CD1}"/>
    <dgm:cxn modelId="{1BE17F5C-2C22-4668-B9A3-E4AB68D3CBA6}" srcId="{6695E169-614B-4D66-B052-E84AED807236}" destId="{7CCAA26B-4702-47DF-BF0F-3A582CC1A48C}" srcOrd="1" destOrd="0" parTransId="{39E0C16C-6308-4567-8549-31BA856C8825}" sibTransId="{96A630EE-10DF-4062-A080-FAD74895ACA4}"/>
    <dgm:cxn modelId="{24400C69-DF10-4D13-845C-468582032798}" type="presOf" srcId="{B6DE2218-5F8B-42A0-8069-C221BE59400E}" destId="{7F30E9D2-C672-47C7-AE3F-03AB6F0B09E6}" srcOrd="0" destOrd="0" presId="urn:microsoft.com/office/officeart/2005/8/layout/chevron2"/>
    <dgm:cxn modelId="{ADEB26C2-4D69-4FBD-8BBC-FF55567287E0}" srcId="{B6DE2218-5F8B-42A0-8069-C221BE59400E}" destId="{AE6A4C13-DF44-46C6-8886-6ECEF21F7B7C}" srcOrd="0" destOrd="0" parTransId="{C5AB948F-9DF7-4722-A192-E3B19E785EDE}" sibTransId="{FFDA5760-1B31-45CA-BD16-DB2253BE7566}"/>
    <dgm:cxn modelId="{8E7C0F5A-06F3-40F2-9BBE-2EB157966680}" srcId="{7FD8FFE5-1F3F-4A3C-A5BC-8D66369F1F76}" destId="{ADD1E4FB-F1BA-4240-BBC3-965015101920}" srcOrd="0" destOrd="0" parTransId="{FBDE0438-EFFD-4921-A183-2F4F70164EA0}" sibTransId="{33F0E10C-D55A-4C71-B8A6-872218A9855E}"/>
    <dgm:cxn modelId="{2540DA7B-98A5-452C-83A3-EB38BAFC7C19}" type="presOf" srcId="{45C4C6ED-2EC7-4779-85F1-0A41ABF69286}" destId="{6E057D9C-5ACA-4DC5-9D08-11503F268777}" srcOrd="0" destOrd="3" presId="urn:microsoft.com/office/officeart/2005/8/layout/chevron2"/>
    <dgm:cxn modelId="{06F34977-3F1B-4C9B-87FF-9118FE0A7BC7}" srcId="{9AA2ECA9-463A-4F33-8533-148D56F652E3}" destId="{7FD8FFE5-1F3F-4A3C-A5BC-8D66369F1F76}" srcOrd="2" destOrd="0" parTransId="{036B7ADB-E87D-4E5B-92E7-B42148C76AA6}" sibTransId="{14579A2C-D1C6-4654-982A-44FC2C9268B8}"/>
    <dgm:cxn modelId="{39AEBB90-9E3B-4FD7-9CFD-899BCADA738D}" type="presOf" srcId="{7CCAA26B-4702-47DF-BF0F-3A582CC1A48C}" destId="{659DFFB4-2AFF-4E3F-9926-E2DBEE2359D9}" srcOrd="0" destOrd="1" presId="urn:microsoft.com/office/officeart/2005/8/layout/chevron2"/>
    <dgm:cxn modelId="{721D97EC-46BD-4868-ACF6-E741BD41D684}" type="presOf" srcId="{7FD8FFE5-1F3F-4A3C-A5BC-8D66369F1F76}" destId="{41E1BDE0-9BBA-4D70-828E-10DC59472713}" srcOrd="0" destOrd="0" presId="urn:microsoft.com/office/officeart/2005/8/layout/chevron2"/>
    <dgm:cxn modelId="{A2F5CC0C-B75C-4713-A551-57E139543E50}" srcId="{7FD8FFE5-1F3F-4A3C-A5BC-8D66369F1F76}" destId="{DAF2058B-3A35-4C8F-ABFB-2A3E8FC1C131}" srcOrd="1" destOrd="0" parTransId="{77BE4126-2F48-4595-89E8-A450EC42D03A}" sibTransId="{AD547F22-C8CB-43F4-8626-BE5C0B96AD16}"/>
    <dgm:cxn modelId="{A2AAC6EC-02E8-4884-B3C1-9B8BD9D00D7A}" type="presOf" srcId="{AE6A4C13-DF44-46C6-8886-6ECEF21F7B7C}" destId="{35533C2F-D9A8-44F1-8AE1-9C6D9D799E65}" srcOrd="0" destOrd="0" presId="urn:microsoft.com/office/officeart/2005/8/layout/chevron2"/>
    <dgm:cxn modelId="{8F83086C-C59D-45C4-A416-8133C895B5AF}" type="presOf" srcId="{92B8E5B6-672A-420F-863F-423CB876C159}" destId="{6E057D9C-5ACA-4DC5-9D08-11503F268777}" srcOrd="0" destOrd="4" presId="urn:microsoft.com/office/officeart/2005/8/layout/chevron2"/>
    <dgm:cxn modelId="{482BD152-B63B-4767-89C0-CE1F81C9598D}" type="presOf" srcId="{9AA2ECA9-463A-4F33-8533-148D56F652E3}" destId="{97B01394-E834-4705-88F9-B6F77D333FB3}" srcOrd="0" destOrd="0" presId="urn:microsoft.com/office/officeart/2005/8/layout/chevron2"/>
    <dgm:cxn modelId="{11F89A24-E980-4BBE-9FC5-F2E8779C7A60}" srcId="{9AA2ECA9-463A-4F33-8533-148D56F652E3}" destId="{6695E169-614B-4D66-B052-E84AED807236}" srcOrd="1" destOrd="0" parTransId="{C35C68D7-3439-42CF-8195-CF51710DD12D}" sibTransId="{E821C284-78E6-45EF-8EEE-0C7713A0E3F6}"/>
    <dgm:cxn modelId="{CB1AB3AF-2E05-4FF4-B34A-21C07B97CE7E}" type="presParOf" srcId="{97B01394-E834-4705-88F9-B6F77D333FB3}" destId="{81FA9FBC-9646-42E3-AA3C-BD480B47335E}" srcOrd="0" destOrd="0" presId="urn:microsoft.com/office/officeart/2005/8/layout/chevron2"/>
    <dgm:cxn modelId="{956DA20C-EEF8-4B1E-B38C-945A3C2195A6}" type="presParOf" srcId="{81FA9FBC-9646-42E3-AA3C-BD480B47335E}" destId="{7F30E9D2-C672-47C7-AE3F-03AB6F0B09E6}" srcOrd="0" destOrd="0" presId="urn:microsoft.com/office/officeart/2005/8/layout/chevron2"/>
    <dgm:cxn modelId="{0C7C6BA6-38F0-48BB-98E5-0C1A45CAE337}" type="presParOf" srcId="{81FA9FBC-9646-42E3-AA3C-BD480B47335E}" destId="{35533C2F-D9A8-44F1-8AE1-9C6D9D799E65}" srcOrd="1" destOrd="0" presId="urn:microsoft.com/office/officeart/2005/8/layout/chevron2"/>
    <dgm:cxn modelId="{275B57C2-3E3E-4156-99E7-647244A151C0}" type="presParOf" srcId="{97B01394-E834-4705-88F9-B6F77D333FB3}" destId="{92DF77BB-393B-4B9F-B385-5712051C0B8F}" srcOrd="1" destOrd="0" presId="urn:microsoft.com/office/officeart/2005/8/layout/chevron2"/>
    <dgm:cxn modelId="{CE7FAC98-857E-4C9D-8782-0382208ABBA5}" type="presParOf" srcId="{97B01394-E834-4705-88F9-B6F77D333FB3}" destId="{1C0B96F6-E2A8-463C-8A40-C91302EAF183}" srcOrd="2" destOrd="0" presId="urn:microsoft.com/office/officeart/2005/8/layout/chevron2"/>
    <dgm:cxn modelId="{0B9BC930-FA1A-47C5-AFFE-9B5E30394C1B}" type="presParOf" srcId="{1C0B96F6-E2A8-463C-8A40-C91302EAF183}" destId="{C691586B-D2F4-435E-8420-058B48CA337A}" srcOrd="0" destOrd="0" presId="urn:microsoft.com/office/officeart/2005/8/layout/chevron2"/>
    <dgm:cxn modelId="{DA84A9BF-F1A3-4585-9A68-16780098900B}" type="presParOf" srcId="{1C0B96F6-E2A8-463C-8A40-C91302EAF183}" destId="{659DFFB4-2AFF-4E3F-9926-E2DBEE2359D9}" srcOrd="1" destOrd="0" presId="urn:microsoft.com/office/officeart/2005/8/layout/chevron2"/>
    <dgm:cxn modelId="{9C37B853-BC18-427A-98D5-15DF2EF09FC5}" type="presParOf" srcId="{97B01394-E834-4705-88F9-B6F77D333FB3}" destId="{38831C22-94F0-4986-AE5D-EE3687A25465}" srcOrd="3" destOrd="0" presId="urn:microsoft.com/office/officeart/2005/8/layout/chevron2"/>
    <dgm:cxn modelId="{A18DBF71-F9A5-4763-ABF7-AB3ABA3CAC47}" type="presParOf" srcId="{97B01394-E834-4705-88F9-B6F77D333FB3}" destId="{87C20F22-C236-48BB-B86E-41225827A777}" srcOrd="4" destOrd="0" presId="urn:microsoft.com/office/officeart/2005/8/layout/chevron2"/>
    <dgm:cxn modelId="{58F2D36E-4FCE-4D1D-B55D-364F15702274}" type="presParOf" srcId="{87C20F22-C236-48BB-B86E-41225827A777}" destId="{41E1BDE0-9BBA-4D70-828E-10DC59472713}" srcOrd="0" destOrd="0" presId="urn:microsoft.com/office/officeart/2005/8/layout/chevron2"/>
    <dgm:cxn modelId="{EE727EE8-E28B-4125-A51D-33A6568662EF}" type="presParOf" srcId="{87C20F22-C236-48BB-B86E-41225827A777}" destId="{6E057D9C-5ACA-4DC5-9D08-11503F2687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:a="http://schemas.openxmlformats.org/drawingml/2006/main" xmlns:dgm="http://schemas.openxmlformats.org/drawingml/2006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A2ECA9-463A-4F33-8533-148D56F652E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DE2218-5F8B-42A0-8069-C221BE59400E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600" dirty="0" smtClean="0"/>
            <a:t>Award</a:t>
          </a:r>
          <a:endParaRPr lang="en-US" sz="1600" dirty="0"/>
        </a:p>
      </dgm:t>
    </dgm:pt>
    <dgm:pt modelId="{8650F05C-F77E-4A7F-A6F4-9F58A4EE5A31}" type="parTrans" cxnId="{F6E73956-4A59-42A0-A8A1-BDB143CF8CE1}">
      <dgm:prSet/>
      <dgm:spPr/>
      <dgm:t>
        <a:bodyPr/>
        <a:lstStyle/>
        <a:p>
          <a:endParaRPr lang="en-US"/>
        </a:p>
      </dgm:t>
    </dgm:pt>
    <dgm:pt modelId="{21D81074-BCC0-40D1-B229-E045162BF127}" type="sibTrans" cxnId="{F6E73956-4A59-42A0-A8A1-BDB143CF8CE1}">
      <dgm:prSet/>
      <dgm:spPr/>
      <dgm:t>
        <a:bodyPr/>
        <a:lstStyle/>
        <a:p>
          <a:endParaRPr lang="en-US"/>
        </a:p>
      </dgm:t>
    </dgm:pt>
    <dgm:pt modelId="{6695E169-614B-4D66-B052-E84AED807236}">
      <dgm:prSet phldrT="[Text]" custT="1"/>
      <dgm:spPr/>
      <dgm:t>
        <a:bodyPr/>
        <a:lstStyle/>
        <a:p>
          <a:r>
            <a:rPr lang="en-US" sz="1600" dirty="0" smtClean="0"/>
            <a:t>Mobilization</a:t>
          </a:r>
          <a:endParaRPr lang="en-US" sz="1600" dirty="0"/>
        </a:p>
      </dgm:t>
    </dgm:pt>
    <dgm:pt modelId="{C35C68D7-3439-42CF-8195-CF51710DD12D}" type="parTrans" cxnId="{11F89A24-E980-4BBE-9FC5-F2E8779C7A60}">
      <dgm:prSet/>
      <dgm:spPr/>
      <dgm:t>
        <a:bodyPr/>
        <a:lstStyle/>
        <a:p>
          <a:endParaRPr lang="en-US"/>
        </a:p>
      </dgm:t>
    </dgm:pt>
    <dgm:pt modelId="{E821C284-78E6-45EF-8EEE-0C7713A0E3F6}" type="sibTrans" cxnId="{11F89A24-E980-4BBE-9FC5-F2E8779C7A60}">
      <dgm:prSet/>
      <dgm:spPr/>
      <dgm:t>
        <a:bodyPr/>
        <a:lstStyle/>
        <a:p>
          <a:endParaRPr lang="en-US"/>
        </a:p>
      </dgm:t>
    </dgm:pt>
    <dgm:pt modelId="{EE1A56A1-67E7-4FB6-9400-BDD69900FD62}">
      <dgm:prSet phldrT="[Text]" custT="1"/>
      <dgm:spPr/>
      <dgm:t>
        <a:bodyPr/>
        <a:lstStyle/>
        <a:p>
          <a:r>
            <a:rPr lang="en-US" sz="1400" dirty="0" smtClean="0"/>
            <a:t>Advance payment security</a:t>
          </a:r>
          <a:endParaRPr lang="en-US" sz="1400" dirty="0"/>
        </a:p>
      </dgm:t>
    </dgm:pt>
    <dgm:pt modelId="{7CC848E4-4783-43CB-A043-CBD452F8981C}" type="parTrans" cxnId="{325EA01D-9467-4538-B793-3BFECC882AB5}">
      <dgm:prSet/>
      <dgm:spPr/>
      <dgm:t>
        <a:bodyPr/>
        <a:lstStyle/>
        <a:p>
          <a:endParaRPr lang="en-US"/>
        </a:p>
      </dgm:t>
    </dgm:pt>
    <dgm:pt modelId="{37590DF7-C4D1-457D-BE91-AD4AF7453CD1}" type="sibTrans" cxnId="{325EA01D-9467-4538-B793-3BFECC882AB5}">
      <dgm:prSet/>
      <dgm:spPr/>
      <dgm:t>
        <a:bodyPr/>
        <a:lstStyle/>
        <a:p>
          <a:endParaRPr lang="en-US"/>
        </a:p>
      </dgm:t>
    </dgm:pt>
    <dgm:pt modelId="{7FD8FFE5-1F3F-4A3C-A5BC-8D66369F1F76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400" dirty="0" smtClean="0"/>
            <a:t>Earth Works</a:t>
          </a:r>
          <a:endParaRPr lang="en-US" sz="1400" dirty="0"/>
        </a:p>
      </dgm:t>
    </dgm:pt>
    <dgm:pt modelId="{036B7ADB-E87D-4E5B-92E7-B42148C76AA6}" type="parTrans" cxnId="{06F34977-3F1B-4C9B-87FF-9118FE0A7BC7}">
      <dgm:prSet/>
      <dgm:spPr/>
      <dgm:t>
        <a:bodyPr/>
        <a:lstStyle/>
        <a:p>
          <a:endParaRPr lang="en-US"/>
        </a:p>
      </dgm:t>
    </dgm:pt>
    <dgm:pt modelId="{14579A2C-D1C6-4654-982A-44FC2C9268B8}" type="sibTrans" cxnId="{06F34977-3F1B-4C9B-87FF-9118FE0A7BC7}">
      <dgm:prSet/>
      <dgm:spPr/>
      <dgm:t>
        <a:bodyPr/>
        <a:lstStyle/>
        <a:p>
          <a:endParaRPr lang="en-US"/>
        </a:p>
      </dgm:t>
    </dgm:pt>
    <dgm:pt modelId="{F05B5CDC-4C68-4A06-B5DB-149DE268DC92}">
      <dgm:prSet phldrT="[Text]" custT="1"/>
      <dgm:spPr/>
      <dgm:t>
        <a:bodyPr/>
        <a:lstStyle/>
        <a:p>
          <a:r>
            <a:rPr lang="en-US" sz="1400" dirty="0" smtClean="0"/>
            <a:t>Drainage</a:t>
          </a:r>
          <a:endParaRPr lang="en-US" sz="1400" dirty="0"/>
        </a:p>
      </dgm:t>
    </dgm:pt>
    <dgm:pt modelId="{B7B493CA-F18F-4153-8A34-3A78B28D69AD}" type="parTrans" cxnId="{5FEA49AA-BA4F-43AD-BE60-D654F010E0F0}">
      <dgm:prSet/>
      <dgm:spPr/>
      <dgm:t>
        <a:bodyPr/>
        <a:lstStyle/>
        <a:p>
          <a:endParaRPr lang="en-US"/>
        </a:p>
      </dgm:t>
    </dgm:pt>
    <dgm:pt modelId="{069C310E-BFD3-4510-ACC9-99BDDD66BB92}" type="sibTrans" cxnId="{5FEA49AA-BA4F-43AD-BE60-D654F010E0F0}">
      <dgm:prSet/>
      <dgm:spPr/>
      <dgm:t>
        <a:bodyPr/>
        <a:lstStyle/>
        <a:p>
          <a:endParaRPr lang="en-US"/>
        </a:p>
      </dgm:t>
    </dgm:pt>
    <dgm:pt modelId="{2178989B-1DD7-4623-9438-E5283B0B88E7}">
      <dgm:prSet phldrT="[Text]" custT="1"/>
      <dgm:spPr/>
      <dgm:t>
        <a:bodyPr/>
        <a:lstStyle/>
        <a:p>
          <a:r>
            <a:rPr lang="en-US" sz="1400" dirty="0" smtClean="0"/>
            <a:t>Other work</a:t>
          </a:r>
          <a:r>
            <a:rPr lang="en-US" sz="1000" dirty="0" smtClean="0"/>
            <a:t>s</a:t>
          </a:r>
          <a:endParaRPr lang="en-US" sz="1000" dirty="0"/>
        </a:p>
      </dgm:t>
    </dgm:pt>
    <dgm:pt modelId="{8377D816-1A60-492F-BE88-828AB8392CF4}" type="parTrans" cxnId="{7AE83858-B2A2-455E-87D1-3F51FF6B31BA}">
      <dgm:prSet/>
      <dgm:spPr/>
      <dgm:t>
        <a:bodyPr/>
        <a:lstStyle/>
        <a:p>
          <a:endParaRPr lang="en-US"/>
        </a:p>
      </dgm:t>
    </dgm:pt>
    <dgm:pt modelId="{25A7E440-E95A-4681-B244-ABBE257DDCB4}" type="sibTrans" cxnId="{7AE83858-B2A2-455E-87D1-3F51FF6B31BA}">
      <dgm:prSet/>
      <dgm:spPr/>
      <dgm:t>
        <a:bodyPr/>
        <a:lstStyle/>
        <a:p>
          <a:endParaRPr lang="en-US"/>
        </a:p>
      </dgm:t>
    </dgm:pt>
    <dgm:pt modelId="{4274DB6B-64E6-4F04-9E4A-9DE0B2EF9329}">
      <dgm:prSet custT="1"/>
      <dgm:spPr/>
      <dgm:t>
        <a:bodyPr/>
        <a:lstStyle/>
        <a:p>
          <a:r>
            <a:rPr lang="en-US" sz="1400" dirty="0" smtClean="0"/>
            <a:t>Rehabilitating existing  formation</a:t>
          </a:r>
          <a:endParaRPr lang="en-US" sz="1400" dirty="0"/>
        </a:p>
      </dgm:t>
    </dgm:pt>
    <dgm:pt modelId="{A305742C-479F-44B9-9018-FD0B3C094D89}" type="parTrans" cxnId="{7B0EF252-11FE-4C21-84DC-3CF436717EBD}">
      <dgm:prSet/>
      <dgm:spPr/>
      <dgm:t>
        <a:bodyPr/>
        <a:lstStyle/>
        <a:p>
          <a:endParaRPr lang="en-US"/>
        </a:p>
      </dgm:t>
    </dgm:pt>
    <dgm:pt modelId="{894ECA84-6A23-4B8B-B308-A5E339D77162}" type="sibTrans" cxnId="{7B0EF252-11FE-4C21-84DC-3CF436717EBD}">
      <dgm:prSet/>
      <dgm:spPr/>
      <dgm:t>
        <a:bodyPr/>
        <a:lstStyle/>
        <a:p>
          <a:endParaRPr lang="en-US"/>
        </a:p>
      </dgm:t>
    </dgm:pt>
    <dgm:pt modelId="{45C4C6ED-2EC7-4779-85F1-0A41ABF69286}">
      <dgm:prSet phldrT="[Text]" custT="1"/>
      <dgm:spPr/>
      <dgm:t>
        <a:bodyPr/>
        <a:lstStyle/>
        <a:p>
          <a:r>
            <a:rPr lang="en-US" sz="1400" dirty="0" smtClean="0"/>
            <a:t>Construction of road formation</a:t>
          </a:r>
          <a:endParaRPr lang="en-US" sz="1400" dirty="0"/>
        </a:p>
      </dgm:t>
    </dgm:pt>
    <dgm:pt modelId="{547F66A1-4C78-466A-87B7-F8D60D706964}" type="parTrans" cxnId="{05E359C8-0817-47BE-9995-E7E6B71C5B41}">
      <dgm:prSet/>
      <dgm:spPr/>
      <dgm:t>
        <a:bodyPr/>
        <a:lstStyle/>
        <a:p>
          <a:endParaRPr lang="en-US"/>
        </a:p>
      </dgm:t>
    </dgm:pt>
    <dgm:pt modelId="{65C09D2D-BFA4-47CA-B591-0ADC513FB8EE}" type="sibTrans" cxnId="{05E359C8-0817-47BE-9995-E7E6B71C5B41}">
      <dgm:prSet/>
      <dgm:spPr/>
      <dgm:t>
        <a:bodyPr/>
        <a:lstStyle/>
        <a:p>
          <a:endParaRPr lang="en-US"/>
        </a:p>
      </dgm:t>
    </dgm:pt>
    <dgm:pt modelId="{92B8E5B6-672A-420F-863F-423CB876C159}">
      <dgm:prSet/>
      <dgm:spPr/>
      <dgm:t>
        <a:bodyPr/>
        <a:lstStyle/>
        <a:p>
          <a:endParaRPr lang="en-US" sz="900" dirty="0"/>
        </a:p>
      </dgm:t>
    </dgm:pt>
    <dgm:pt modelId="{A5693C28-CAD9-42DF-B4DC-4C06180554CC}" type="parTrans" cxnId="{383A1673-3A02-43B6-9615-CD6B823A6CCB}">
      <dgm:prSet/>
      <dgm:spPr/>
      <dgm:t>
        <a:bodyPr/>
        <a:lstStyle/>
        <a:p>
          <a:endParaRPr lang="en-US"/>
        </a:p>
      </dgm:t>
    </dgm:pt>
    <dgm:pt modelId="{1B799F3D-8D62-4F0E-B813-5021B3A9EB2F}" type="sibTrans" cxnId="{383A1673-3A02-43B6-9615-CD6B823A6CCB}">
      <dgm:prSet/>
      <dgm:spPr/>
      <dgm:t>
        <a:bodyPr/>
        <a:lstStyle/>
        <a:p>
          <a:endParaRPr lang="en-US"/>
        </a:p>
      </dgm:t>
    </dgm:pt>
    <dgm:pt modelId="{4419AABE-9555-4CA6-8E38-CCB04C8ADEF2}">
      <dgm:prSet phldrT="[Text]" custT="1"/>
      <dgm:spPr/>
      <dgm:t>
        <a:bodyPr/>
        <a:lstStyle/>
        <a:p>
          <a:r>
            <a:rPr lang="en-US" sz="1400" dirty="0" smtClean="0"/>
            <a:t>Bid validation and Performance Bond</a:t>
          </a:r>
          <a:endParaRPr lang="en-US" sz="1400" dirty="0"/>
        </a:p>
      </dgm:t>
    </dgm:pt>
    <dgm:pt modelId="{2741D728-20C5-4AEA-AF79-EB6F98B701D8}" type="parTrans" cxnId="{176694DF-1869-41D8-AEDD-BF924DB41AA9}">
      <dgm:prSet/>
      <dgm:spPr/>
      <dgm:t>
        <a:bodyPr/>
        <a:lstStyle/>
        <a:p>
          <a:endParaRPr lang="en-US"/>
        </a:p>
      </dgm:t>
    </dgm:pt>
    <dgm:pt modelId="{1FEBEB2C-A60D-4A4D-919C-2561EEE8A448}" type="sibTrans" cxnId="{176694DF-1869-41D8-AEDD-BF924DB41AA9}">
      <dgm:prSet/>
      <dgm:spPr/>
      <dgm:t>
        <a:bodyPr/>
        <a:lstStyle/>
        <a:p>
          <a:endParaRPr lang="en-US"/>
        </a:p>
      </dgm:t>
    </dgm:pt>
    <dgm:pt modelId="{51E2B888-DB83-4499-913F-DB51885DE21C}">
      <dgm:prSet phldrT="[Text]" custT="1"/>
      <dgm:spPr/>
      <dgm:t>
        <a:bodyPr/>
        <a:lstStyle/>
        <a:p>
          <a:r>
            <a:rPr lang="en-US" sz="1400" dirty="0" smtClean="0"/>
            <a:t>Provision of fill materials</a:t>
          </a:r>
          <a:endParaRPr lang="en-US" sz="1400" dirty="0"/>
        </a:p>
      </dgm:t>
    </dgm:pt>
    <dgm:pt modelId="{1EB642A5-0D51-463A-A4D6-529F7039BA9F}" type="parTrans" cxnId="{BF9E1A07-B082-4D82-89B2-3FEEB10E415D}">
      <dgm:prSet/>
      <dgm:spPr/>
      <dgm:t>
        <a:bodyPr/>
        <a:lstStyle/>
        <a:p>
          <a:endParaRPr lang="en-US"/>
        </a:p>
      </dgm:t>
    </dgm:pt>
    <dgm:pt modelId="{257D2213-3282-4C4A-AF17-A8E6C36DEA47}" type="sibTrans" cxnId="{BF9E1A07-B082-4D82-89B2-3FEEB10E415D}">
      <dgm:prSet/>
      <dgm:spPr/>
      <dgm:t>
        <a:bodyPr/>
        <a:lstStyle/>
        <a:p>
          <a:endParaRPr lang="en-US"/>
        </a:p>
      </dgm:t>
    </dgm:pt>
    <dgm:pt modelId="{4B3A4D83-2BDF-4696-8D4A-7093EE4F8995}">
      <dgm:prSet phldrT="[Text]" custT="1"/>
      <dgm:spPr/>
      <dgm:t>
        <a:bodyPr/>
        <a:lstStyle/>
        <a:p>
          <a:r>
            <a:rPr lang="en-US" sz="1400" dirty="0" smtClean="0"/>
            <a:t>Award notification and debriefing</a:t>
          </a:r>
          <a:endParaRPr lang="en-US" sz="1400" dirty="0"/>
        </a:p>
      </dgm:t>
    </dgm:pt>
    <dgm:pt modelId="{CFF1ADEE-DFEF-4095-921D-9D68AF546D94}" type="parTrans" cxnId="{44F2D96F-F030-453F-A130-4B275C39CFC9}">
      <dgm:prSet/>
      <dgm:spPr/>
      <dgm:t>
        <a:bodyPr/>
        <a:lstStyle/>
        <a:p>
          <a:endParaRPr lang="en-US"/>
        </a:p>
      </dgm:t>
    </dgm:pt>
    <dgm:pt modelId="{3E74AF65-98E0-4310-87DD-BA79D4114713}" type="sibTrans" cxnId="{44F2D96F-F030-453F-A130-4B275C39CFC9}">
      <dgm:prSet/>
      <dgm:spPr/>
      <dgm:t>
        <a:bodyPr/>
        <a:lstStyle/>
        <a:p>
          <a:endParaRPr lang="en-US"/>
        </a:p>
      </dgm:t>
    </dgm:pt>
    <dgm:pt modelId="{55C22F3E-C141-4924-BFEC-49AA773DBDE0}">
      <dgm:prSet phldrT="[Text]" custT="1"/>
      <dgm:spPr/>
      <dgm:t>
        <a:bodyPr/>
        <a:lstStyle/>
        <a:p>
          <a:r>
            <a:rPr lang="en-US" sz="1400" dirty="0" smtClean="0"/>
            <a:t>Equipment mobilization</a:t>
          </a:r>
          <a:endParaRPr lang="en-US" sz="1400" dirty="0"/>
        </a:p>
      </dgm:t>
    </dgm:pt>
    <dgm:pt modelId="{A1303895-E4F3-4950-A4EC-DDF2DD400CA8}" type="parTrans" cxnId="{FE8FD81D-5ED6-4082-8778-1D4B4FF42133}">
      <dgm:prSet/>
      <dgm:spPr/>
      <dgm:t>
        <a:bodyPr/>
        <a:lstStyle/>
        <a:p>
          <a:endParaRPr lang="en-US"/>
        </a:p>
      </dgm:t>
    </dgm:pt>
    <dgm:pt modelId="{F0E2BD57-E850-4798-8EBC-C2015265A4FF}" type="sibTrans" cxnId="{FE8FD81D-5ED6-4082-8778-1D4B4FF42133}">
      <dgm:prSet/>
      <dgm:spPr/>
      <dgm:t>
        <a:bodyPr/>
        <a:lstStyle/>
        <a:p>
          <a:endParaRPr lang="en-US"/>
        </a:p>
      </dgm:t>
    </dgm:pt>
    <dgm:pt modelId="{418D3CC0-E520-4123-81A8-8A9C2F8DCBAD}">
      <dgm:prSet phldrT="[Text]" custT="1"/>
      <dgm:spPr/>
      <dgm:t>
        <a:bodyPr/>
        <a:lstStyle/>
        <a:p>
          <a:r>
            <a:rPr lang="en-US" sz="1400" dirty="0" smtClean="0"/>
            <a:t>Site clearance</a:t>
          </a:r>
          <a:endParaRPr lang="en-US" sz="1400" dirty="0"/>
        </a:p>
      </dgm:t>
    </dgm:pt>
    <dgm:pt modelId="{45254519-7A26-4EE4-8125-A0A9DBCE05DF}" type="parTrans" cxnId="{DEABED6E-FF82-4DB8-AF72-632253BBF258}">
      <dgm:prSet/>
      <dgm:spPr/>
      <dgm:t>
        <a:bodyPr/>
        <a:lstStyle/>
        <a:p>
          <a:endParaRPr lang="en-US"/>
        </a:p>
      </dgm:t>
    </dgm:pt>
    <dgm:pt modelId="{86AFEF27-E0F3-4562-814A-B018C5F486EC}" type="sibTrans" cxnId="{DEABED6E-FF82-4DB8-AF72-632253BBF258}">
      <dgm:prSet/>
      <dgm:spPr/>
      <dgm:t>
        <a:bodyPr/>
        <a:lstStyle/>
        <a:p>
          <a:endParaRPr lang="en-US"/>
        </a:p>
      </dgm:t>
    </dgm:pt>
    <dgm:pt modelId="{306C4D21-79E2-49C1-A59D-C1CB913C8EE4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400" dirty="0" smtClean="0"/>
            <a:t>Works completion</a:t>
          </a:r>
          <a:endParaRPr lang="en-US" sz="1400" dirty="0"/>
        </a:p>
      </dgm:t>
    </dgm:pt>
    <dgm:pt modelId="{FC5CAFF2-47F4-4D50-BA50-AF85A13F6B1E}" type="parTrans" cxnId="{C9DE2F93-D4EA-47E5-9E33-4EF0742C7518}">
      <dgm:prSet/>
      <dgm:spPr/>
      <dgm:t>
        <a:bodyPr/>
        <a:lstStyle/>
        <a:p>
          <a:endParaRPr lang="en-US"/>
        </a:p>
      </dgm:t>
    </dgm:pt>
    <dgm:pt modelId="{CC0EF69E-C511-4216-90CF-7E0C886D83CA}" type="sibTrans" cxnId="{C9DE2F93-D4EA-47E5-9E33-4EF0742C7518}">
      <dgm:prSet/>
      <dgm:spPr/>
      <dgm:t>
        <a:bodyPr/>
        <a:lstStyle/>
        <a:p>
          <a:endParaRPr lang="en-US"/>
        </a:p>
      </dgm:t>
    </dgm:pt>
    <dgm:pt modelId="{E1BB3428-D630-421F-9A6B-3B5C377ACFED}">
      <dgm:prSet custT="1"/>
      <dgm:spPr/>
      <dgm:t>
        <a:bodyPr/>
        <a:lstStyle/>
        <a:p>
          <a:r>
            <a:rPr lang="en-US" sz="1400" dirty="0" smtClean="0"/>
            <a:t>Certification</a:t>
          </a:r>
          <a:endParaRPr lang="en-US" sz="1400" dirty="0"/>
        </a:p>
      </dgm:t>
    </dgm:pt>
    <dgm:pt modelId="{C4321075-C552-41C5-B7AB-91D0117F3FD6}" type="parTrans" cxnId="{2D4AC9F8-9E73-4A05-BBB0-C8C9C9498EE5}">
      <dgm:prSet/>
      <dgm:spPr/>
      <dgm:t>
        <a:bodyPr/>
        <a:lstStyle/>
        <a:p>
          <a:endParaRPr lang="en-US"/>
        </a:p>
      </dgm:t>
    </dgm:pt>
    <dgm:pt modelId="{2944B041-619E-46C6-BEC9-1EADDA53E847}" type="sibTrans" cxnId="{2D4AC9F8-9E73-4A05-BBB0-C8C9C9498EE5}">
      <dgm:prSet/>
      <dgm:spPr/>
      <dgm:t>
        <a:bodyPr/>
        <a:lstStyle/>
        <a:p>
          <a:endParaRPr lang="en-US"/>
        </a:p>
      </dgm:t>
    </dgm:pt>
    <dgm:pt modelId="{39CD6A14-06F4-4809-B582-FFDA5E5CD944}">
      <dgm:prSet custT="1"/>
      <dgm:spPr/>
      <dgm:t>
        <a:bodyPr/>
        <a:lstStyle/>
        <a:p>
          <a:r>
            <a:rPr lang="en-US" sz="1400" dirty="0" smtClean="0"/>
            <a:t>Defects  rectification</a:t>
          </a:r>
          <a:endParaRPr lang="en-US" sz="1400" dirty="0"/>
        </a:p>
      </dgm:t>
    </dgm:pt>
    <dgm:pt modelId="{5E642053-AF1F-4DF1-AD56-226305973A6B}" type="parTrans" cxnId="{A3290DD2-D0FE-4C80-AA7B-C0839EA9EC1F}">
      <dgm:prSet/>
      <dgm:spPr/>
      <dgm:t>
        <a:bodyPr/>
        <a:lstStyle/>
        <a:p>
          <a:endParaRPr lang="en-US"/>
        </a:p>
      </dgm:t>
    </dgm:pt>
    <dgm:pt modelId="{AD0A01E9-E81D-4EC4-9574-8C95D6C64C6B}" type="sibTrans" cxnId="{A3290DD2-D0FE-4C80-AA7B-C0839EA9EC1F}">
      <dgm:prSet/>
      <dgm:spPr/>
      <dgm:t>
        <a:bodyPr/>
        <a:lstStyle/>
        <a:p>
          <a:endParaRPr lang="en-US"/>
        </a:p>
      </dgm:t>
    </dgm:pt>
    <dgm:pt modelId="{1C6CEBF1-1F57-49E3-9584-E98F6B7D124C}">
      <dgm:prSet custT="1"/>
      <dgm:spPr/>
      <dgm:t>
        <a:bodyPr/>
        <a:lstStyle/>
        <a:p>
          <a:r>
            <a:rPr lang="en-US" sz="1400" dirty="0" smtClean="0"/>
            <a:t>Retention payments</a:t>
          </a:r>
          <a:endParaRPr lang="en-US" sz="1400" dirty="0"/>
        </a:p>
      </dgm:t>
    </dgm:pt>
    <dgm:pt modelId="{29F19F01-221A-4844-836A-5984F390507F}" type="parTrans" cxnId="{032530E7-9BB5-48D9-BC64-A8CD80E40D8E}">
      <dgm:prSet/>
      <dgm:spPr/>
      <dgm:t>
        <a:bodyPr/>
        <a:lstStyle/>
        <a:p>
          <a:endParaRPr lang="en-US"/>
        </a:p>
      </dgm:t>
    </dgm:pt>
    <dgm:pt modelId="{D70773E1-73A2-4E95-A84D-433497F3C2F3}" type="sibTrans" cxnId="{032530E7-9BB5-48D9-BC64-A8CD80E40D8E}">
      <dgm:prSet/>
      <dgm:spPr/>
      <dgm:t>
        <a:bodyPr/>
        <a:lstStyle/>
        <a:p>
          <a:endParaRPr lang="en-US"/>
        </a:p>
      </dgm:t>
    </dgm:pt>
    <dgm:pt modelId="{D516F874-26BA-4B67-B9A6-0AFC618567E6}">
      <dgm:prSet phldrT="[Text]" custT="1"/>
      <dgm:spPr/>
      <dgm:t>
        <a:bodyPr/>
        <a:lstStyle/>
        <a:p>
          <a:r>
            <a:rPr lang="en-US" sz="1400" dirty="0" smtClean="0"/>
            <a:t>Gravelling </a:t>
          </a:r>
          <a:endParaRPr lang="en-US" sz="1400" dirty="0"/>
        </a:p>
      </dgm:t>
    </dgm:pt>
    <dgm:pt modelId="{B577E8E5-091C-4831-9C5C-31F4F63C1591}" type="parTrans" cxnId="{D5E44125-29CA-4547-9874-777DB5B5516B}">
      <dgm:prSet/>
      <dgm:spPr/>
      <dgm:t>
        <a:bodyPr/>
        <a:lstStyle/>
        <a:p>
          <a:endParaRPr lang="en-US"/>
        </a:p>
      </dgm:t>
    </dgm:pt>
    <dgm:pt modelId="{691BA6B2-F4D8-4152-B833-0F8CD4C33D7B}" type="sibTrans" cxnId="{D5E44125-29CA-4547-9874-777DB5B5516B}">
      <dgm:prSet/>
      <dgm:spPr/>
      <dgm:t>
        <a:bodyPr/>
        <a:lstStyle/>
        <a:p>
          <a:endParaRPr lang="en-US"/>
        </a:p>
      </dgm:t>
    </dgm:pt>
    <dgm:pt modelId="{033C00E4-998F-4AD6-BC23-984C85662E7E}">
      <dgm:prSet phldrT="[Text]" custT="1"/>
      <dgm:spPr/>
      <dgm:t>
        <a:bodyPr/>
        <a:lstStyle/>
        <a:p>
          <a:r>
            <a:rPr lang="en-US" sz="1400" dirty="0" smtClean="0"/>
            <a:t>Preliminaries </a:t>
          </a:r>
          <a:endParaRPr lang="en-US" sz="1400" dirty="0"/>
        </a:p>
      </dgm:t>
    </dgm:pt>
    <dgm:pt modelId="{97B426DC-D713-4CD2-BE05-C940B06582E7}" type="parTrans" cxnId="{E2187B3E-E37D-46BD-B2FC-460A9DCDD0AD}">
      <dgm:prSet/>
      <dgm:spPr/>
      <dgm:t>
        <a:bodyPr/>
        <a:lstStyle/>
        <a:p>
          <a:endParaRPr lang="en-US"/>
        </a:p>
      </dgm:t>
    </dgm:pt>
    <dgm:pt modelId="{5CA8A9FA-293C-46D4-A907-49D170167235}" type="sibTrans" cxnId="{E2187B3E-E37D-46BD-B2FC-460A9DCDD0AD}">
      <dgm:prSet/>
      <dgm:spPr/>
      <dgm:t>
        <a:bodyPr/>
        <a:lstStyle/>
        <a:p>
          <a:endParaRPr lang="en-US"/>
        </a:p>
      </dgm:t>
    </dgm:pt>
    <dgm:pt modelId="{14553E39-C83D-456B-9447-71711CA6CBAA}">
      <dgm:prSet custT="1"/>
      <dgm:spPr/>
      <dgm:t>
        <a:bodyPr/>
        <a:lstStyle/>
        <a:p>
          <a:r>
            <a:rPr lang="en-US" sz="1400" dirty="0" smtClean="0"/>
            <a:t>Demobilization</a:t>
          </a:r>
          <a:endParaRPr lang="en-US" sz="1400" dirty="0"/>
        </a:p>
      </dgm:t>
    </dgm:pt>
    <dgm:pt modelId="{252B44F2-B03F-4021-B505-910528EC6670}" type="parTrans" cxnId="{39AC4737-6B60-4958-A288-FDF8506865EA}">
      <dgm:prSet/>
      <dgm:spPr/>
      <dgm:t>
        <a:bodyPr/>
        <a:lstStyle/>
        <a:p>
          <a:endParaRPr lang="en-US"/>
        </a:p>
      </dgm:t>
    </dgm:pt>
    <dgm:pt modelId="{0E3CA9F5-33A9-4B22-A4FF-912DD52C8372}" type="sibTrans" cxnId="{39AC4737-6B60-4958-A288-FDF8506865EA}">
      <dgm:prSet/>
      <dgm:spPr/>
      <dgm:t>
        <a:bodyPr/>
        <a:lstStyle/>
        <a:p>
          <a:endParaRPr lang="en-US"/>
        </a:p>
      </dgm:t>
    </dgm:pt>
    <dgm:pt modelId="{97B01394-E834-4705-88F9-B6F77D333FB3}" type="pres">
      <dgm:prSet presAssocID="{9AA2ECA9-463A-4F33-8533-148D56F652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FA9FBC-9646-42E3-AA3C-BD480B47335E}" type="pres">
      <dgm:prSet presAssocID="{B6DE2218-5F8B-42A0-8069-C221BE59400E}" presName="composite" presStyleCnt="0"/>
      <dgm:spPr/>
    </dgm:pt>
    <dgm:pt modelId="{7F30E9D2-C672-47C7-AE3F-03AB6F0B09E6}" type="pres">
      <dgm:prSet presAssocID="{B6DE2218-5F8B-42A0-8069-C221BE59400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33C2F-D9A8-44F1-8AE1-9C6D9D799E65}" type="pres">
      <dgm:prSet presAssocID="{B6DE2218-5F8B-42A0-8069-C221BE59400E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DF77BB-393B-4B9F-B385-5712051C0B8F}" type="pres">
      <dgm:prSet presAssocID="{21D81074-BCC0-40D1-B229-E045162BF127}" presName="sp" presStyleCnt="0"/>
      <dgm:spPr/>
    </dgm:pt>
    <dgm:pt modelId="{1C0B96F6-E2A8-463C-8A40-C91302EAF183}" type="pres">
      <dgm:prSet presAssocID="{6695E169-614B-4D66-B052-E84AED807236}" presName="composite" presStyleCnt="0"/>
      <dgm:spPr/>
    </dgm:pt>
    <dgm:pt modelId="{C691586B-D2F4-435E-8420-058B48CA337A}" type="pres">
      <dgm:prSet presAssocID="{6695E169-614B-4D66-B052-E84AED80723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9DFFB4-2AFF-4E3F-9926-E2DBEE2359D9}" type="pres">
      <dgm:prSet presAssocID="{6695E169-614B-4D66-B052-E84AED807236}" presName="descendantText" presStyleLbl="alignAcc1" presStyleIdx="1" presStyleCnt="5" custLinFactNeighborX="1842" custLinFactNeighborY="-5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31C22-94F0-4986-AE5D-EE3687A25465}" type="pres">
      <dgm:prSet presAssocID="{E821C284-78E6-45EF-8EEE-0C7713A0E3F6}" presName="sp" presStyleCnt="0"/>
      <dgm:spPr/>
    </dgm:pt>
    <dgm:pt modelId="{87C20F22-C236-48BB-B86E-41225827A777}" type="pres">
      <dgm:prSet presAssocID="{7FD8FFE5-1F3F-4A3C-A5BC-8D66369F1F76}" presName="composite" presStyleCnt="0"/>
      <dgm:spPr/>
    </dgm:pt>
    <dgm:pt modelId="{41E1BDE0-9BBA-4D70-828E-10DC59472713}" type="pres">
      <dgm:prSet presAssocID="{7FD8FFE5-1F3F-4A3C-A5BC-8D66369F1F76}" presName="parentText" presStyleLbl="alignNode1" presStyleIdx="2" presStyleCnt="5" custLinFactNeighborX="0" custLinFactNeighborY="-13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57D9C-5ACA-4DC5-9D08-11503F268777}" type="pres">
      <dgm:prSet presAssocID="{7FD8FFE5-1F3F-4A3C-A5BC-8D66369F1F76}" presName="descendantText" presStyleLbl="alignAcc1" presStyleIdx="2" presStyleCnt="5" custScaleY="116406" custLinFactNeighborX="-434" custLinFactNeighborY="-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AAA10-1DD9-4904-9009-9A61E7168CE6}" type="pres">
      <dgm:prSet presAssocID="{14579A2C-D1C6-4654-982A-44FC2C9268B8}" presName="sp" presStyleCnt="0"/>
      <dgm:spPr/>
    </dgm:pt>
    <dgm:pt modelId="{0BCE828E-512C-42E5-9B85-980007CB3983}" type="pres">
      <dgm:prSet presAssocID="{2178989B-1DD7-4623-9438-E5283B0B88E7}" presName="composite" presStyleCnt="0"/>
      <dgm:spPr/>
    </dgm:pt>
    <dgm:pt modelId="{8490E289-5425-4749-A83B-1EF0BA4879AE}" type="pres">
      <dgm:prSet presAssocID="{2178989B-1DD7-4623-9438-E5283B0B88E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2112F-C100-43A4-A24F-4EAECC5CC100}" type="pres">
      <dgm:prSet presAssocID="{2178989B-1DD7-4623-9438-E5283B0B88E7}" presName="descendantText" presStyleLbl="alignAcc1" presStyleIdx="3" presStyleCnt="5" custLinFactNeighborX="278" custLinFactNeighborY="3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B5545-4EDC-4AE6-B2E3-61AD786F0FB5}" type="pres">
      <dgm:prSet presAssocID="{25A7E440-E95A-4681-B244-ABBE257DDCB4}" presName="sp" presStyleCnt="0"/>
      <dgm:spPr/>
    </dgm:pt>
    <dgm:pt modelId="{9B045E8E-FD7A-4673-BD87-B7C61E779C68}" type="pres">
      <dgm:prSet presAssocID="{306C4D21-79E2-49C1-A59D-C1CB913C8EE4}" presName="composite" presStyleCnt="0"/>
      <dgm:spPr/>
    </dgm:pt>
    <dgm:pt modelId="{63D4B785-6DAE-4A9B-BBA5-E05BA326C5AD}" type="pres">
      <dgm:prSet presAssocID="{306C4D21-79E2-49C1-A59D-C1CB913C8EE4}" presName="parentText" presStyleLbl="alignNode1" presStyleIdx="4" presStyleCnt="5" custLinFactNeighborX="0" custLinFactNeighborY="-13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D71E5-72FB-4D03-BAA0-1D329933DC2C}" type="pres">
      <dgm:prSet presAssocID="{306C4D21-79E2-49C1-A59D-C1CB913C8EE4}" presName="descendantText" presStyleLbl="alignAcc1" presStyleIdx="4" presStyleCnt="5" custScaleY="123347" custLinFactNeighborX="437" custLinFactNeighborY="-4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F5D245-686E-4B62-85DC-2866EE9A7073}" type="presOf" srcId="{EE1A56A1-67E7-4FB6-9400-BDD69900FD62}" destId="{659DFFB4-2AFF-4E3F-9926-E2DBEE2359D9}" srcOrd="0" destOrd="0" presId="urn:microsoft.com/office/officeart/2005/8/layout/chevron2"/>
    <dgm:cxn modelId="{7B4A1BFA-0E95-4976-9A71-212B7730F91B}" type="presOf" srcId="{4419AABE-9555-4CA6-8E38-CCB04C8ADEF2}" destId="{35533C2F-D9A8-44F1-8AE1-9C6D9D799E65}" srcOrd="0" destOrd="1" presId="urn:microsoft.com/office/officeart/2005/8/layout/chevron2"/>
    <dgm:cxn modelId="{F44F4216-7C99-47AC-B2C6-0955948F15F4}" type="presOf" srcId="{D516F874-26BA-4B67-B9A6-0AFC618567E6}" destId="{6802112F-C100-43A4-A24F-4EAECC5CC100}" srcOrd="0" destOrd="1" presId="urn:microsoft.com/office/officeart/2005/8/layout/chevron2"/>
    <dgm:cxn modelId="{ADA946B0-F517-437D-A4E9-D1574144505C}" type="presOf" srcId="{14553E39-C83D-456B-9447-71711CA6CBAA}" destId="{82FD71E5-72FB-4D03-BAA0-1D329933DC2C}" srcOrd="0" destOrd="1" presId="urn:microsoft.com/office/officeart/2005/8/layout/chevron2"/>
    <dgm:cxn modelId="{176694DF-1869-41D8-AEDD-BF924DB41AA9}" srcId="{B6DE2218-5F8B-42A0-8069-C221BE59400E}" destId="{4419AABE-9555-4CA6-8E38-CCB04C8ADEF2}" srcOrd="1" destOrd="0" parTransId="{2741D728-20C5-4AEA-AF79-EB6F98B701D8}" sibTransId="{1FEBEB2C-A60D-4A4D-919C-2561EEE8A448}"/>
    <dgm:cxn modelId="{B4C0C3D5-296F-4A3C-A7D9-00DBBEB59434}" type="presOf" srcId="{418D3CC0-E520-4123-81A8-8A9C2F8DCBAD}" destId="{659DFFB4-2AFF-4E3F-9926-E2DBEE2359D9}" srcOrd="0" destOrd="2" presId="urn:microsoft.com/office/officeart/2005/8/layout/chevron2"/>
    <dgm:cxn modelId="{0163F79F-3A87-4356-9479-E134B5409FA3}" type="presOf" srcId="{92B8E5B6-672A-420F-863F-423CB876C159}" destId="{6E057D9C-5ACA-4DC5-9D08-11503F268777}" srcOrd="0" destOrd="3" presId="urn:microsoft.com/office/officeart/2005/8/layout/chevron2"/>
    <dgm:cxn modelId="{DEABED6E-FF82-4DB8-AF72-632253BBF258}" srcId="{6695E169-614B-4D66-B052-E84AED807236}" destId="{418D3CC0-E520-4123-81A8-8A9C2F8DCBAD}" srcOrd="2" destOrd="0" parTransId="{45254519-7A26-4EE4-8125-A0A9DBCE05DF}" sibTransId="{86AFEF27-E0F3-4562-814A-B018C5F486EC}"/>
    <dgm:cxn modelId="{5FABA311-442E-455E-885F-4393304B1EA8}" type="presOf" srcId="{4B3A4D83-2BDF-4696-8D4A-7093EE4F8995}" destId="{35533C2F-D9A8-44F1-8AE1-9C6D9D799E65}" srcOrd="0" destOrd="0" presId="urn:microsoft.com/office/officeart/2005/8/layout/chevron2"/>
    <dgm:cxn modelId="{7CA4C83C-408C-4881-88D9-F10CB2FE3D9C}" type="presOf" srcId="{45C4C6ED-2EC7-4779-85F1-0A41ABF69286}" destId="{6E057D9C-5ACA-4DC5-9D08-11503F268777}" srcOrd="0" destOrd="1" presId="urn:microsoft.com/office/officeart/2005/8/layout/chevron2"/>
    <dgm:cxn modelId="{11F89A24-E980-4BBE-9FC5-F2E8779C7A60}" srcId="{9AA2ECA9-463A-4F33-8533-148D56F652E3}" destId="{6695E169-614B-4D66-B052-E84AED807236}" srcOrd="1" destOrd="0" parTransId="{C35C68D7-3439-42CF-8195-CF51710DD12D}" sibTransId="{E821C284-78E6-45EF-8EEE-0C7713A0E3F6}"/>
    <dgm:cxn modelId="{7B0EF252-11FE-4C21-84DC-3CF436717EBD}" srcId="{7FD8FFE5-1F3F-4A3C-A5BC-8D66369F1F76}" destId="{4274DB6B-64E6-4F04-9E4A-9DE0B2EF9329}" srcOrd="0" destOrd="0" parTransId="{A305742C-479F-44B9-9018-FD0B3C094D89}" sibTransId="{894ECA84-6A23-4B8B-B308-A5E339D77162}"/>
    <dgm:cxn modelId="{2AEC9D0C-6EAC-49F5-A22B-52E3335AFB66}" type="presOf" srcId="{306C4D21-79E2-49C1-A59D-C1CB913C8EE4}" destId="{63D4B785-6DAE-4A9B-BBA5-E05BA326C5AD}" srcOrd="0" destOrd="0" presId="urn:microsoft.com/office/officeart/2005/8/layout/chevron2"/>
    <dgm:cxn modelId="{BC9928ED-7A95-4121-BC7E-9BF5ECC0D5C3}" type="presOf" srcId="{55C22F3E-C141-4924-BFEC-49AA773DBDE0}" destId="{659DFFB4-2AFF-4E3F-9926-E2DBEE2359D9}" srcOrd="0" destOrd="1" presId="urn:microsoft.com/office/officeart/2005/8/layout/chevron2"/>
    <dgm:cxn modelId="{BF9E1A07-B082-4D82-89B2-3FEEB10E415D}" srcId="{7FD8FFE5-1F3F-4A3C-A5BC-8D66369F1F76}" destId="{51E2B888-DB83-4499-913F-DB51885DE21C}" srcOrd="2" destOrd="0" parTransId="{1EB642A5-0D51-463A-A4D6-529F7039BA9F}" sibTransId="{257D2213-3282-4C4A-AF17-A8E6C36DEA47}"/>
    <dgm:cxn modelId="{5FEA49AA-BA4F-43AD-BE60-D654F010E0F0}" srcId="{2178989B-1DD7-4623-9438-E5283B0B88E7}" destId="{F05B5CDC-4C68-4A06-B5DB-149DE268DC92}" srcOrd="0" destOrd="0" parTransId="{B7B493CA-F18F-4153-8A34-3A78B28D69AD}" sibTransId="{069C310E-BFD3-4510-ACC9-99BDDD66BB92}"/>
    <dgm:cxn modelId="{44F2D96F-F030-453F-A130-4B275C39CFC9}" srcId="{B6DE2218-5F8B-42A0-8069-C221BE59400E}" destId="{4B3A4D83-2BDF-4696-8D4A-7093EE4F8995}" srcOrd="0" destOrd="0" parTransId="{CFF1ADEE-DFEF-4095-921D-9D68AF546D94}" sibTransId="{3E74AF65-98E0-4310-87DD-BA79D4114713}"/>
    <dgm:cxn modelId="{05E359C8-0817-47BE-9995-E7E6B71C5B41}" srcId="{7FD8FFE5-1F3F-4A3C-A5BC-8D66369F1F76}" destId="{45C4C6ED-2EC7-4779-85F1-0A41ABF69286}" srcOrd="1" destOrd="0" parTransId="{547F66A1-4C78-466A-87B7-F8D60D706964}" sibTransId="{65C09D2D-BFA4-47CA-B591-0ADC513FB8EE}"/>
    <dgm:cxn modelId="{E2187B3E-E37D-46BD-B2FC-460A9DCDD0AD}" srcId="{B6DE2218-5F8B-42A0-8069-C221BE59400E}" destId="{033C00E4-998F-4AD6-BC23-984C85662E7E}" srcOrd="2" destOrd="0" parTransId="{97B426DC-D713-4CD2-BE05-C940B06582E7}" sibTransId="{5CA8A9FA-293C-46D4-A907-49D170167235}"/>
    <dgm:cxn modelId="{A79DB68B-1309-444C-9EAE-657AE98845C3}" type="presOf" srcId="{51E2B888-DB83-4499-913F-DB51885DE21C}" destId="{6E057D9C-5ACA-4DC5-9D08-11503F268777}" srcOrd="0" destOrd="2" presId="urn:microsoft.com/office/officeart/2005/8/layout/chevron2"/>
    <dgm:cxn modelId="{C13FD6C9-99EA-4AC8-8E4B-39DABD899EA2}" type="presOf" srcId="{E1BB3428-D630-421F-9A6B-3B5C377ACFED}" destId="{82FD71E5-72FB-4D03-BAA0-1D329933DC2C}" srcOrd="0" destOrd="0" presId="urn:microsoft.com/office/officeart/2005/8/layout/chevron2"/>
    <dgm:cxn modelId="{2EC628C7-5F81-458C-BCDF-2C415C24BFE7}" type="presOf" srcId="{B6DE2218-5F8B-42A0-8069-C221BE59400E}" destId="{7F30E9D2-C672-47C7-AE3F-03AB6F0B09E6}" srcOrd="0" destOrd="0" presId="urn:microsoft.com/office/officeart/2005/8/layout/chevron2"/>
    <dgm:cxn modelId="{A3290DD2-D0FE-4C80-AA7B-C0839EA9EC1F}" srcId="{306C4D21-79E2-49C1-A59D-C1CB913C8EE4}" destId="{39CD6A14-06F4-4809-B582-FFDA5E5CD944}" srcOrd="2" destOrd="0" parTransId="{5E642053-AF1F-4DF1-AD56-226305973A6B}" sibTransId="{AD0A01E9-E81D-4EC4-9574-8C95D6C64C6B}"/>
    <dgm:cxn modelId="{7EA137A2-5387-4B93-9A1B-0F50EC039360}" type="presOf" srcId="{9AA2ECA9-463A-4F33-8533-148D56F652E3}" destId="{97B01394-E834-4705-88F9-B6F77D333FB3}" srcOrd="0" destOrd="0" presId="urn:microsoft.com/office/officeart/2005/8/layout/chevron2"/>
    <dgm:cxn modelId="{325EA01D-9467-4538-B793-3BFECC882AB5}" srcId="{6695E169-614B-4D66-B052-E84AED807236}" destId="{EE1A56A1-67E7-4FB6-9400-BDD69900FD62}" srcOrd="0" destOrd="0" parTransId="{7CC848E4-4783-43CB-A043-CBD452F8981C}" sibTransId="{37590DF7-C4D1-457D-BE91-AD4AF7453CD1}"/>
    <dgm:cxn modelId="{2D4AC9F8-9E73-4A05-BBB0-C8C9C9498EE5}" srcId="{306C4D21-79E2-49C1-A59D-C1CB913C8EE4}" destId="{E1BB3428-D630-421F-9A6B-3B5C377ACFED}" srcOrd="0" destOrd="0" parTransId="{C4321075-C552-41C5-B7AB-91D0117F3FD6}" sibTransId="{2944B041-619E-46C6-BEC9-1EADDA53E847}"/>
    <dgm:cxn modelId="{7AE83858-B2A2-455E-87D1-3F51FF6B31BA}" srcId="{9AA2ECA9-463A-4F33-8533-148D56F652E3}" destId="{2178989B-1DD7-4623-9438-E5283B0B88E7}" srcOrd="3" destOrd="0" parTransId="{8377D816-1A60-492F-BE88-828AB8392CF4}" sibTransId="{25A7E440-E95A-4681-B244-ABBE257DDCB4}"/>
    <dgm:cxn modelId="{4AACF6C6-889E-439A-BC5D-B875FC613829}" type="presOf" srcId="{1C6CEBF1-1F57-49E3-9584-E98F6B7D124C}" destId="{82FD71E5-72FB-4D03-BAA0-1D329933DC2C}" srcOrd="0" destOrd="3" presId="urn:microsoft.com/office/officeart/2005/8/layout/chevron2"/>
    <dgm:cxn modelId="{C9DE2F93-D4EA-47E5-9E33-4EF0742C7518}" srcId="{9AA2ECA9-463A-4F33-8533-148D56F652E3}" destId="{306C4D21-79E2-49C1-A59D-C1CB913C8EE4}" srcOrd="4" destOrd="0" parTransId="{FC5CAFF2-47F4-4D50-BA50-AF85A13F6B1E}" sibTransId="{CC0EF69E-C511-4216-90CF-7E0C886D83CA}"/>
    <dgm:cxn modelId="{D4F3F593-ED4D-49B4-AC24-39A6EFC9C0E8}" type="presOf" srcId="{39CD6A14-06F4-4809-B582-FFDA5E5CD944}" destId="{82FD71E5-72FB-4D03-BAA0-1D329933DC2C}" srcOrd="0" destOrd="2" presId="urn:microsoft.com/office/officeart/2005/8/layout/chevron2"/>
    <dgm:cxn modelId="{462C51CD-8894-4F4B-89C5-B67185B5E079}" type="presOf" srcId="{033C00E4-998F-4AD6-BC23-984C85662E7E}" destId="{35533C2F-D9A8-44F1-8AE1-9C6D9D799E65}" srcOrd="0" destOrd="2" presId="urn:microsoft.com/office/officeart/2005/8/layout/chevron2"/>
    <dgm:cxn modelId="{06F34977-3F1B-4C9B-87FF-9118FE0A7BC7}" srcId="{9AA2ECA9-463A-4F33-8533-148D56F652E3}" destId="{7FD8FFE5-1F3F-4A3C-A5BC-8D66369F1F76}" srcOrd="2" destOrd="0" parTransId="{036B7ADB-E87D-4E5B-92E7-B42148C76AA6}" sibTransId="{14579A2C-D1C6-4654-982A-44FC2C9268B8}"/>
    <dgm:cxn modelId="{D5E44125-29CA-4547-9874-777DB5B5516B}" srcId="{2178989B-1DD7-4623-9438-E5283B0B88E7}" destId="{D516F874-26BA-4B67-B9A6-0AFC618567E6}" srcOrd="1" destOrd="0" parTransId="{B577E8E5-091C-4831-9C5C-31F4F63C1591}" sibTransId="{691BA6B2-F4D8-4152-B833-0F8CD4C33D7B}"/>
    <dgm:cxn modelId="{F6E73956-4A59-42A0-A8A1-BDB143CF8CE1}" srcId="{9AA2ECA9-463A-4F33-8533-148D56F652E3}" destId="{B6DE2218-5F8B-42A0-8069-C221BE59400E}" srcOrd="0" destOrd="0" parTransId="{8650F05C-F77E-4A7F-A6F4-9F58A4EE5A31}" sibTransId="{21D81074-BCC0-40D1-B229-E045162BF127}"/>
    <dgm:cxn modelId="{032530E7-9BB5-48D9-BC64-A8CD80E40D8E}" srcId="{306C4D21-79E2-49C1-A59D-C1CB913C8EE4}" destId="{1C6CEBF1-1F57-49E3-9584-E98F6B7D124C}" srcOrd="3" destOrd="0" parTransId="{29F19F01-221A-4844-836A-5984F390507F}" sibTransId="{D70773E1-73A2-4E95-A84D-433497F3C2F3}"/>
    <dgm:cxn modelId="{383A1673-3A02-43B6-9615-CD6B823A6CCB}" srcId="{7FD8FFE5-1F3F-4A3C-A5BC-8D66369F1F76}" destId="{92B8E5B6-672A-420F-863F-423CB876C159}" srcOrd="3" destOrd="0" parTransId="{A5693C28-CAD9-42DF-B4DC-4C06180554CC}" sibTransId="{1B799F3D-8D62-4F0E-B813-5021B3A9EB2F}"/>
    <dgm:cxn modelId="{C0EAC9C8-8D06-4DEE-B5FE-4BE5982CD154}" type="presOf" srcId="{F05B5CDC-4C68-4A06-B5DB-149DE268DC92}" destId="{6802112F-C100-43A4-A24F-4EAECC5CC100}" srcOrd="0" destOrd="0" presId="urn:microsoft.com/office/officeart/2005/8/layout/chevron2"/>
    <dgm:cxn modelId="{651987DA-5923-48A9-AF17-EB3F5CCFB7D0}" type="presOf" srcId="{4274DB6B-64E6-4F04-9E4A-9DE0B2EF9329}" destId="{6E057D9C-5ACA-4DC5-9D08-11503F268777}" srcOrd="0" destOrd="0" presId="urn:microsoft.com/office/officeart/2005/8/layout/chevron2"/>
    <dgm:cxn modelId="{FE8FD81D-5ED6-4082-8778-1D4B4FF42133}" srcId="{6695E169-614B-4D66-B052-E84AED807236}" destId="{55C22F3E-C141-4924-BFEC-49AA773DBDE0}" srcOrd="1" destOrd="0" parTransId="{A1303895-E4F3-4950-A4EC-DDF2DD400CA8}" sibTransId="{F0E2BD57-E850-4798-8EBC-C2015265A4FF}"/>
    <dgm:cxn modelId="{39AC4737-6B60-4958-A288-FDF8506865EA}" srcId="{306C4D21-79E2-49C1-A59D-C1CB913C8EE4}" destId="{14553E39-C83D-456B-9447-71711CA6CBAA}" srcOrd="1" destOrd="0" parTransId="{252B44F2-B03F-4021-B505-910528EC6670}" sibTransId="{0E3CA9F5-33A9-4B22-A4FF-912DD52C8372}"/>
    <dgm:cxn modelId="{FC7E021E-F66D-424C-960A-4FE578178DCC}" type="presOf" srcId="{7FD8FFE5-1F3F-4A3C-A5BC-8D66369F1F76}" destId="{41E1BDE0-9BBA-4D70-828E-10DC59472713}" srcOrd="0" destOrd="0" presId="urn:microsoft.com/office/officeart/2005/8/layout/chevron2"/>
    <dgm:cxn modelId="{B806FEEE-DBA3-4634-9C33-4B53FDD9A28D}" type="presOf" srcId="{6695E169-614B-4D66-B052-E84AED807236}" destId="{C691586B-D2F4-435E-8420-058B48CA337A}" srcOrd="0" destOrd="0" presId="urn:microsoft.com/office/officeart/2005/8/layout/chevron2"/>
    <dgm:cxn modelId="{71B26F5B-74D2-4053-A96D-C28A4FED1E7D}" type="presOf" srcId="{2178989B-1DD7-4623-9438-E5283B0B88E7}" destId="{8490E289-5425-4749-A83B-1EF0BA4879AE}" srcOrd="0" destOrd="0" presId="urn:microsoft.com/office/officeart/2005/8/layout/chevron2"/>
    <dgm:cxn modelId="{09E46B7D-0FDC-4DF1-A14D-F7D62E0CF36D}" type="presParOf" srcId="{97B01394-E834-4705-88F9-B6F77D333FB3}" destId="{81FA9FBC-9646-42E3-AA3C-BD480B47335E}" srcOrd="0" destOrd="0" presId="urn:microsoft.com/office/officeart/2005/8/layout/chevron2"/>
    <dgm:cxn modelId="{AC1D18B1-538C-48EC-A1D8-EF5E15D19713}" type="presParOf" srcId="{81FA9FBC-9646-42E3-AA3C-BD480B47335E}" destId="{7F30E9D2-C672-47C7-AE3F-03AB6F0B09E6}" srcOrd="0" destOrd="0" presId="urn:microsoft.com/office/officeart/2005/8/layout/chevron2"/>
    <dgm:cxn modelId="{40395FF3-5CE5-47F6-8D07-388E1EC1EE02}" type="presParOf" srcId="{81FA9FBC-9646-42E3-AA3C-BD480B47335E}" destId="{35533C2F-D9A8-44F1-8AE1-9C6D9D799E65}" srcOrd="1" destOrd="0" presId="urn:microsoft.com/office/officeart/2005/8/layout/chevron2"/>
    <dgm:cxn modelId="{0B84C01A-C955-49A5-B066-7BBED7058DD0}" type="presParOf" srcId="{97B01394-E834-4705-88F9-B6F77D333FB3}" destId="{92DF77BB-393B-4B9F-B385-5712051C0B8F}" srcOrd="1" destOrd="0" presId="urn:microsoft.com/office/officeart/2005/8/layout/chevron2"/>
    <dgm:cxn modelId="{0379D266-FC77-4C7F-8BB9-A28B1239AC44}" type="presParOf" srcId="{97B01394-E834-4705-88F9-B6F77D333FB3}" destId="{1C0B96F6-E2A8-463C-8A40-C91302EAF183}" srcOrd="2" destOrd="0" presId="urn:microsoft.com/office/officeart/2005/8/layout/chevron2"/>
    <dgm:cxn modelId="{AD4A25B8-C2F1-4DC2-A7B5-44C935695BB4}" type="presParOf" srcId="{1C0B96F6-E2A8-463C-8A40-C91302EAF183}" destId="{C691586B-D2F4-435E-8420-058B48CA337A}" srcOrd="0" destOrd="0" presId="urn:microsoft.com/office/officeart/2005/8/layout/chevron2"/>
    <dgm:cxn modelId="{5975EA76-6732-4D7E-8E1C-CF71F1784F93}" type="presParOf" srcId="{1C0B96F6-E2A8-463C-8A40-C91302EAF183}" destId="{659DFFB4-2AFF-4E3F-9926-E2DBEE2359D9}" srcOrd="1" destOrd="0" presId="urn:microsoft.com/office/officeart/2005/8/layout/chevron2"/>
    <dgm:cxn modelId="{D4961FAB-0E19-4A59-9658-6CAD888255CF}" type="presParOf" srcId="{97B01394-E834-4705-88F9-B6F77D333FB3}" destId="{38831C22-94F0-4986-AE5D-EE3687A25465}" srcOrd="3" destOrd="0" presId="urn:microsoft.com/office/officeart/2005/8/layout/chevron2"/>
    <dgm:cxn modelId="{07E4AECF-D4B3-4EDD-A306-07B9F19AC2E6}" type="presParOf" srcId="{97B01394-E834-4705-88F9-B6F77D333FB3}" destId="{87C20F22-C236-48BB-B86E-41225827A777}" srcOrd="4" destOrd="0" presId="urn:microsoft.com/office/officeart/2005/8/layout/chevron2"/>
    <dgm:cxn modelId="{52DC6C38-9B9D-4A72-82D6-ABE743A66020}" type="presParOf" srcId="{87C20F22-C236-48BB-B86E-41225827A777}" destId="{41E1BDE0-9BBA-4D70-828E-10DC59472713}" srcOrd="0" destOrd="0" presId="urn:microsoft.com/office/officeart/2005/8/layout/chevron2"/>
    <dgm:cxn modelId="{8FB39AF4-C920-4D7B-86D4-6757C7E098A7}" type="presParOf" srcId="{87C20F22-C236-48BB-B86E-41225827A777}" destId="{6E057D9C-5ACA-4DC5-9D08-11503F268777}" srcOrd="1" destOrd="0" presId="urn:microsoft.com/office/officeart/2005/8/layout/chevron2"/>
    <dgm:cxn modelId="{C22B8B56-8AF5-44E4-8BA4-81F678963BD5}" type="presParOf" srcId="{97B01394-E834-4705-88F9-B6F77D333FB3}" destId="{9B5AAA10-1DD9-4904-9009-9A61E7168CE6}" srcOrd="5" destOrd="0" presId="urn:microsoft.com/office/officeart/2005/8/layout/chevron2"/>
    <dgm:cxn modelId="{63D1A4B7-53D4-4148-A9FA-D05F16465F83}" type="presParOf" srcId="{97B01394-E834-4705-88F9-B6F77D333FB3}" destId="{0BCE828E-512C-42E5-9B85-980007CB3983}" srcOrd="6" destOrd="0" presId="urn:microsoft.com/office/officeart/2005/8/layout/chevron2"/>
    <dgm:cxn modelId="{F343D247-6CF8-43B8-8E98-E6F21B226451}" type="presParOf" srcId="{0BCE828E-512C-42E5-9B85-980007CB3983}" destId="{8490E289-5425-4749-A83B-1EF0BA4879AE}" srcOrd="0" destOrd="0" presId="urn:microsoft.com/office/officeart/2005/8/layout/chevron2"/>
    <dgm:cxn modelId="{6463CBFF-7BFF-4E37-B5DD-EF3E2C50AA48}" type="presParOf" srcId="{0BCE828E-512C-42E5-9B85-980007CB3983}" destId="{6802112F-C100-43A4-A24F-4EAECC5CC100}" srcOrd="1" destOrd="0" presId="urn:microsoft.com/office/officeart/2005/8/layout/chevron2"/>
    <dgm:cxn modelId="{1DF1B42E-44D9-4C82-B9AC-8A01586DAE40}" type="presParOf" srcId="{97B01394-E834-4705-88F9-B6F77D333FB3}" destId="{5C5B5545-4EDC-4AE6-B2E3-61AD786F0FB5}" srcOrd="7" destOrd="0" presId="urn:microsoft.com/office/officeart/2005/8/layout/chevron2"/>
    <dgm:cxn modelId="{B1F897E8-FD8C-400E-8AFC-ED21EB999233}" type="presParOf" srcId="{97B01394-E834-4705-88F9-B6F77D333FB3}" destId="{9B045E8E-FD7A-4673-BD87-B7C61E779C68}" srcOrd="8" destOrd="0" presId="urn:microsoft.com/office/officeart/2005/8/layout/chevron2"/>
    <dgm:cxn modelId="{E0021C5F-14D1-4EF0-8765-CEDDE539218F}" type="presParOf" srcId="{9B045E8E-FD7A-4673-BD87-B7C61E779C68}" destId="{63D4B785-6DAE-4A9B-BBA5-E05BA326C5AD}" srcOrd="0" destOrd="0" presId="urn:microsoft.com/office/officeart/2005/8/layout/chevron2"/>
    <dgm:cxn modelId="{1D1E655F-4220-4F1D-91E8-215CF3212C65}" type="presParOf" srcId="{9B045E8E-FD7A-4673-BD87-B7C61E779C68}" destId="{82FD71E5-72FB-4D03-BAA0-1D329933DC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:a="http://schemas.openxmlformats.org/drawingml/2006/main" xmlns:dgm="http://schemas.openxmlformats.org/drawingml/2006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0E9D2-C672-47C7-AE3F-03AB6F0B09E6}">
      <dsp:nvSpPr>
        <dsp:cNvPr id="0" name=""/>
        <dsp:cNvSpPr/>
      </dsp:nvSpPr>
      <dsp:spPr>
        <a:xfrm rot="5400000">
          <a:off x="-258153" y="269110"/>
          <a:ext cx="1721025" cy="1204718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Invitation of expression of interest</a:t>
          </a:r>
          <a:endParaRPr lang="en-US" sz="1600" kern="1200" dirty="0"/>
        </a:p>
      </dsp:txBody>
      <dsp:txXfrm rot="-5400000">
        <a:off x="1" y="613315"/>
        <a:ext cx="1204718" cy="516307"/>
      </dsp:txXfrm>
    </dsp:sp>
    <dsp:sp modelId="{35533C2F-D9A8-44F1-8AE1-9C6D9D799E65}">
      <dsp:nvSpPr>
        <dsp:cNvPr id="0" name=""/>
        <dsp:cNvSpPr/>
      </dsp:nvSpPr>
      <dsp:spPr>
        <a:xfrm rot="5400000">
          <a:off x="2987177" y="-1748978"/>
          <a:ext cx="1119255" cy="4721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pitchFamily="34" charset="0"/>
              <a:cs typeface="Arial" pitchFamily="34" charset="0"/>
            </a:rPr>
            <a:t>Preparation of expression</a:t>
          </a:r>
          <a:endParaRPr lang="en-US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1185831" y="107006"/>
        <a:ext cx="4667310" cy="1009979"/>
      </dsp:txXfrm>
    </dsp:sp>
    <dsp:sp modelId="{C691586B-D2F4-435E-8420-058B48CA337A}">
      <dsp:nvSpPr>
        <dsp:cNvPr id="0" name=""/>
        <dsp:cNvSpPr/>
      </dsp:nvSpPr>
      <dsp:spPr>
        <a:xfrm rot="5400000">
          <a:off x="-238685" y="1807298"/>
          <a:ext cx="1721025" cy="1204718"/>
        </a:xfrm>
        <a:prstGeom prst="chevron">
          <a:avLst/>
        </a:prstGeom>
        <a:solidFill>
          <a:srgbClr val="00B0F0"/>
        </a:solidFill>
        <a:ln w="15875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Evaluation of expressions</a:t>
          </a:r>
          <a:endParaRPr lang="en-US" sz="1600" kern="1200" dirty="0"/>
        </a:p>
      </dsp:txBody>
      <dsp:txXfrm rot="-5400000">
        <a:off x="19469" y="2151503"/>
        <a:ext cx="1204718" cy="516307"/>
      </dsp:txXfrm>
    </dsp:sp>
    <dsp:sp modelId="{659DFFB4-2AFF-4E3F-9926-E2DBEE2359D9}">
      <dsp:nvSpPr>
        <dsp:cNvPr id="0" name=""/>
        <dsp:cNvSpPr/>
      </dsp:nvSpPr>
      <dsp:spPr>
        <a:xfrm rot="5400000">
          <a:off x="2991154" y="-320430"/>
          <a:ext cx="1118666" cy="4721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pitchFamily="34" charset="0"/>
              <a:cs typeface="Arial" pitchFamily="34" charset="0"/>
            </a:rPr>
            <a:t>Evaluations</a:t>
          </a:r>
          <a:endParaRPr lang="en-US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pitchFamily="34" charset="0"/>
              <a:cs typeface="Arial" pitchFamily="34" charset="0"/>
            </a:rPr>
            <a:t>Short listing and feedback</a:t>
          </a:r>
          <a:endParaRPr lang="en-US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1189514" y="1535819"/>
        <a:ext cx="4667339" cy="1009448"/>
      </dsp:txXfrm>
    </dsp:sp>
    <dsp:sp modelId="{41E1BDE0-9BBA-4D70-828E-10DC59472713}">
      <dsp:nvSpPr>
        <dsp:cNvPr id="0" name=""/>
        <dsp:cNvSpPr/>
      </dsp:nvSpPr>
      <dsp:spPr>
        <a:xfrm rot="5400000">
          <a:off x="-258153" y="3433134"/>
          <a:ext cx="1721025" cy="1204718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Selective tendering</a:t>
          </a:r>
          <a:endParaRPr lang="en-US" sz="1600" kern="1200" dirty="0"/>
        </a:p>
      </dsp:txBody>
      <dsp:txXfrm rot="-5400000">
        <a:off x="1" y="3777339"/>
        <a:ext cx="1204718" cy="516307"/>
      </dsp:txXfrm>
    </dsp:sp>
    <dsp:sp modelId="{6E057D9C-5ACA-4DC5-9D08-11503F268777}">
      <dsp:nvSpPr>
        <dsp:cNvPr id="0" name=""/>
        <dsp:cNvSpPr/>
      </dsp:nvSpPr>
      <dsp:spPr>
        <a:xfrm rot="5400000">
          <a:off x="2888133" y="1364938"/>
          <a:ext cx="1314131" cy="47219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Invitation of bids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Quantity surveying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Preparation  and submission of bid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Bid bonds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 rot="-5400000">
        <a:off x="1184225" y="3132998"/>
        <a:ext cx="4657797" cy="1185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0E9D2-C672-47C7-AE3F-03AB6F0B09E6}">
      <dsp:nvSpPr>
        <dsp:cNvPr id="0" name=""/>
        <dsp:cNvSpPr/>
      </dsp:nvSpPr>
      <dsp:spPr>
        <a:xfrm rot="5400000">
          <a:off x="-156005" y="169288"/>
          <a:ext cx="1040035" cy="728025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Award</a:t>
          </a:r>
          <a:endParaRPr lang="en-US" sz="1600" kern="1200" dirty="0"/>
        </a:p>
      </dsp:txBody>
      <dsp:txXfrm rot="-5400000">
        <a:off x="1" y="377296"/>
        <a:ext cx="728025" cy="312010"/>
      </dsp:txXfrm>
    </dsp:sp>
    <dsp:sp modelId="{35533C2F-D9A8-44F1-8AE1-9C6D9D799E65}">
      <dsp:nvSpPr>
        <dsp:cNvPr id="0" name=""/>
        <dsp:cNvSpPr/>
      </dsp:nvSpPr>
      <dsp:spPr>
        <a:xfrm rot="5400000">
          <a:off x="3226400" y="-2485092"/>
          <a:ext cx="676023" cy="5672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Award notification and debriefing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Bid validation and Performance Bond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Preliminaries </a:t>
          </a:r>
          <a:endParaRPr lang="en-US" sz="1400" kern="1200" dirty="0"/>
        </a:p>
      </dsp:txBody>
      <dsp:txXfrm rot="-5400000">
        <a:off x="728025" y="46284"/>
        <a:ext cx="5639773" cy="610021"/>
      </dsp:txXfrm>
    </dsp:sp>
    <dsp:sp modelId="{C691586B-D2F4-435E-8420-058B48CA337A}">
      <dsp:nvSpPr>
        <dsp:cNvPr id="0" name=""/>
        <dsp:cNvSpPr/>
      </dsp:nvSpPr>
      <dsp:spPr>
        <a:xfrm rot="5400000">
          <a:off x="-156005" y="1095786"/>
          <a:ext cx="1040035" cy="7280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Mobilization</a:t>
          </a:r>
          <a:endParaRPr lang="en-US" sz="1600" kern="1200" dirty="0"/>
        </a:p>
      </dsp:txBody>
      <dsp:txXfrm rot="-5400000">
        <a:off x="1" y="1303794"/>
        <a:ext cx="728025" cy="312010"/>
      </dsp:txXfrm>
    </dsp:sp>
    <dsp:sp modelId="{659DFFB4-2AFF-4E3F-9926-E2DBEE2359D9}">
      <dsp:nvSpPr>
        <dsp:cNvPr id="0" name=""/>
        <dsp:cNvSpPr/>
      </dsp:nvSpPr>
      <dsp:spPr>
        <a:xfrm rot="5400000">
          <a:off x="3226223" y="-1597119"/>
          <a:ext cx="676378" cy="5672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Advance payment security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Equipment mobilization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Site clearance</a:t>
          </a:r>
          <a:endParaRPr lang="en-US" sz="1400" kern="1200" dirty="0"/>
        </a:p>
      </dsp:txBody>
      <dsp:txXfrm rot="-5400000">
        <a:off x="728025" y="934097"/>
        <a:ext cx="5639756" cy="610342"/>
      </dsp:txXfrm>
    </dsp:sp>
    <dsp:sp modelId="{41E1BDE0-9BBA-4D70-828E-10DC59472713}">
      <dsp:nvSpPr>
        <dsp:cNvPr id="0" name=""/>
        <dsp:cNvSpPr/>
      </dsp:nvSpPr>
      <dsp:spPr>
        <a:xfrm rot="5400000">
          <a:off x="-156005" y="2063375"/>
          <a:ext cx="1040035" cy="728025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Earth Works</a:t>
          </a:r>
          <a:endParaRPr lang="en-US" sz="1400" kern="1200" dirty="0"/>
        </a:p>
      </dsp:txBody>
      <dsp:txXfrm rot="-5400000">
        <a:off x="1" y="2271383"/>
        <a:ext cx="728025" cy="312010"/>
      </dsp:txXfrm>
    </dsp:sp>
    <dsp:sp modelId="{6E057D9C-5ACA-4DC5-9D08-11503F268777}">
      <dsp:nvSpPr>
        <dsp:cNvPr id="0" name=""/>
        <dsp:cNvSpPr/>
      </dsp:nvSpPr>
      <dsp:spPr>
        <a:xfrm rot="5400000">
          <a:off x="3146326" y="-581719"/>
          <a:ext cx="786931" cy="5672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Rehabilitating existing  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Construction of road 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Provision of fill materials</a:t>
          </a:r>
          <a:endParaRPr lang="en-US" sz="14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 rot="-5400000">
        <a:off x="703405" y="1899617"/>
        <a:ext cx="5634359" cy="710101"/>
      </dsp:txXfrm>
    </dsp:sp>
    <dsp:sp modelId="{8490E289-5425-4749-A83B-1EF0BA4879AE}">
      <dsp:nvSpPr>
        <dsp:cNvPr id="0" name=""/>
        <dsp:cNvSpPr/>
      </dsp:nvSpPr>
      <dsp:spPr>
        <a:xfrm rot="5400000">
          <a:off x="-156005" y="3004236"/>
          <a:ext cx="1040035" cy="7280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 work</a:t>
          </a:r>
          <a:r>
            <a:rPr lang="en-US" sz="1000" kern="1200" dirty="0" smtClean="0"/>
            <a:t>s</a:t>
          </a:r>
          <a:endParaRPr lang="en-US" sz="1000" kern="1200" dirty="0"/>
        </a:p>
      </dsp:txBody>
      <dsp:txXfrm rot="-5400000">
        <a:off x="1" y="3212244"/>
        <a:ext cx="728025" cy="312010"/>
      </dsp:txXfrm>
    </dsp:sp>
    <dsp:sp modelId="{6802112F-C100-43A4-A24F-4EAECC5CC100}">
      <dsp:nvSpPr>
        <dsp:cNvPr id="0" name=""/>
        <dsp:cNvSpPr/>
      </dsp:nvSpPr>
      <dsp:spPr>
        <a:xfrm rot="5400000">
          <a:off x="3226400" y="371278"/>
          <a:ext cx="676023" cy="5672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Drainage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Gravelling </a:t>
          </a:r>
          <a:endParaRPr lang="en-US" sz="1400" kern="1200" dirty="0"/>
        </a:p>
      </dsp:txBody>
      <dsp:txXfrm rot="-5400000">
        <a:off x="728025" y="2902655"/>
        <a:ext cx="5639773" cy="610021"/>
      </dsp:txXfrm>
    </dsp:sp>
    <dsp:sp modelId="{63D4B785-6DAE-4A9B-BBA5-E05BA326C5AD}">
      <dsp:nvSpPr>
        <dsp:cNvPr id="0" name=""/>
        <dsp:cNvSpPr/>
      </dsp:nvSpPr>
      <dsp:spPr>
        <a:xfrm rot="5400000">
          <a:off x="-156005" y="3995286"/>
          <a:ext cx="1040035" cy="728025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Works completion</a:t>
          </a:r>
          <a:endParaRPr lang="en-US" sz="1400" kern="1200" dirty="0"/>
        </a:p>
      </dsp:txBody>
      <dsp:txXfrm rot="-5400000">
        <a:off x="1" y="4203294"/>
        <a:ext cx="728025" cy="312010"/>
      </dsp:txXfrm>
    </dsp:sp>
    <dsp:sp modelId="{82FD71E5-72FB-4D03-BAA0-1D329933DC2C}">
      <dsp:nvSpPr>
        <dsp:cNvPr id="0" name=""/>
        <dsp:cNvSpPr/>
      </dsp:nvSpPr>
      <dsp:spPr>
        <a:xfrm rot="5400000">
          <a:off x="3147485" y="1326064"/>
          <a:ext cx="833854" cy="5672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Certification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Demobilization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Defects  rectification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Retention payments</a:t>
          </a:r>
          <a:endParaRPr lang="en-US" sz="1400" kern="1200" dirty="0"/>
        </a:p>
      </dsp:txBody>
      <dsp:txXfrm rot="-5400000">
        <a:off x="728026" y="3786229"/>
        <a:ext cx="5632069" cy="752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07D4D-187E-470E-9937-456170585170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95400" y="8382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1873C-4152-42A2-A64D-F2F56F9A4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177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873C-4152-42A2-A64D-F2F56F9A42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60BA0-663D-4FAB-B887-725988812BA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8956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242B-4EDE-4759-896B-D1470C356309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Module 1: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565" y="291353"/>
            <a:ext cx="1515035" cy="1232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5719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CD2D-E5F2-47E2-86F7-EFDA0DB65B3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E582-0E78-4A5F-85F6-48207BCE419A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3157-1604-4978-A8E7-20381FC61F12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Module 1: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668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1"/>
            <a:ext cx="268986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B012-F2E6-4FA7-8D42-75726BD02EE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5A92-CAD6-44C3-BBBC-47BD696C4C56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0D4B-3CCA-4277-8121-5C580366F179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8FA4-EEFB-4E22-8225-2CDE723EEBD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73DA-51E6-4C00-87C1-E71F0879818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175D-80E4-4584-85A1-C9A046A6C8D6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B122-F896-418E-B67A-6198BE20CE9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227274-4BE2-46DF-B43B-E02CF336EEE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Module 1: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package" Target="../embeddings/Microsoft_PowerPoint_Slide11.sl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1: Session 2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Road Sector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nvironment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F10-685C-4AC7-BEF9-885BA794E732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4300910"/>
              </p:ext>
            </p:extLst>
          </p:nvPr>
        </p:nvGraphicFramePr>
        <p:xfrm>
          <a:off x="0" y="0"/>
          <a:ext cx="8915400" cy="5867400"/>
        </p:xfrm>
        <a:graphic>
          <a:graphicData uri="http://schemas.openxmlformats.org/presentationml/2006/ole">
            <p:oleObj spid="_x0000_s35848" name="Slide" r:id="rId3" imgW="3111500" imgH="2324100" progId="">
              <p:embed/>
            </p:oleObj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5341-660E-4123-B42A-26F4E7C580F1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34400" cy="125272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Prequalification cycle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926939" cy="365125"/>
          </a:xfrm>
        </p:spPr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204856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9485510"/>
              </p:ext>
            </p:extLst>
          </p:nvPr>
        </p:nvGraphicFramePr>
        <p:xfrm>
          <a:off x="1600200" y="1447800"/>
          <a:ext cx="5926667" cy="4906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EA7C-32EE-4E4E-8232-0AFE3A974CAF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1897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Road works cycle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587883"/>
              </p:ext>
            </p:extLst>
          </p:nvPr>
        </p:nvGraphicFramePr>
        <p:xfrm>
          <a:off x="1219200" y="1447800"/>
          <a:ext cx="6400800" cy="4906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2CDB-B3D6-451C-A3CB-2F90A26A3F76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NZ" dirty="0" smtClean="0">
                <a:latin typeface="Arial" pitchFamily="34" charset="0"/>
                <a:cs typeface="Arial" pitchFamily="34" charset="0"/>
              </a:rPr>
              <a:t>Contamination of the soil and water sources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NZ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Degradation of vegetation, soil erosions 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NZ" dirty="0" smtClean="0">
                <a:latin typeface="Arial" pitchFamily="34" charset="0"/>
                <a:cs typeface="Arial" pitchFamily="34" charset="0"/>
              </a:rPr>
              <a:t>Careless execution of demolition and construction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NZ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Storage/disposal of construction waste products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NZ" dirty="0" smtClean="0">
                <a:latin typeface="Arial" pitchFamily="34" charset="0"/>
                <a:cs typeface="Arial" pitchFamily="34" charset="0"/>
              </a:rPr>
              <a:t>Inadequate protection for public from debris/dust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Un representative samples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Forgery of laboratory results, fraud, bribery and dishonesty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Collusion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of Interest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Negligence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Ethical Issues in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 Road Construction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5C3-472B-4F20-8EE0-6B5A910B52B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NZ" dirty="0">
                <a:latin typeface="Arial" pitchFamily="34" charset="0"/>
                <a:cs typeface="Arial" pitchFamily="34" charset="0"/>
              </a:rPr>
              <a:t>Others include: 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latin typeface="Arial" pitchFamily="34" charset="0"/>
                <a:cs typeface="Arial" pitchFamily="34" charset="0"/>
              </a:rPr>
              <a:t>Unlawful Industrial actions by 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trade union bodies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Impropriety in Government Tendering Practices </a:t>
            </a:r>
            <a:endParaRPr lang="en-US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latin typeface="Arial" pitchFamily="34" charset="0"/>
                <a:cs typeface="Arial" pitchFamily="34" charset="0"/>
              </a:rPr>
              <a:t>The practice of under bidding to gain work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Poor workmanship (lack of </a:t>
            </a:r>
            <a:r>
              <a:rPr lang="en-NZ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quality control) </a:t>
            </a:r>
            <a:endParaRPr lang="en-US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latin typeface="Arial" pitchFamily="34" charset="0"/>
                <a:cs typeface="Arial" pitchFamily="34" charset="0"/>
              </a:rPr>
              <a:t>Culture of large construction companies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Unethical use of variations </a:t>
            </a:r>
            <a:endParaRPr lang="en-US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  <a:defRPr/>
            </a:pPr>
            <a:r>
              <a:rPr lang="en-NZ" dirty="0">
                <a:latin typeface="Arial" pitchFamily="34" charset="0"/>
                <a:cs typeface="Arial" pitchFamily="34" charset="0"/>
              </a:rPr>
              <a:t>Impact of political influence (State &amp; Federal)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Ethical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Issues in Road Construction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3A56-B6FF-49BD-8EE3-73A2B15A091D}" type="datetime1">
              <a:rPr lang="en-US" smtClean="0"/>
              <a:pPr/>
              <a:t>8/1/12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887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1. Harmonize roles and responsibilities of the public and the private sector: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Decrease involvement of public sector in service delivery and disengage from construction.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2. Regulate and coordinate the National Construction Industry: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Coordinate public private sector dialogue, establish the Uganda Construction Industry Commission (UCICO) and strengthen and support the regulatory and professional bodies.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3. Develop and strengthen local capacity for effective participation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Develop and strengthen local contractors, consultants, suppliers and manufactures through UNABCEC, UACE and others.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Highlights of the National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Construction Policy and Strategy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55C2-3C95-4C50-B864-B069B065C2A9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4. Increase access to equipment, credit and work by: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Establishing a privately managed plant hire pool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Relaxing tender terms for advance payment, performance guarantees and access to up-front financing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Setting up a  contributory construction guarantee fund,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Increasing contracting work to local firms by mandatory sub-contracting of not less than 20% of the contract sum and at least 30% of consultancy services.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Highlights of NCI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Policy and Strategy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0361-209D-4C65-BA92-242799DBF99E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 Promote </a:t>
            </a:r>
            <a:r>
              <a:rPr lang="en-US" dirty="0">
                <a:latin typeface="Arial" pitchFamily="34" charset="0"/>
                <a:cs typeface="Arial" pitchFamily="34" charset="0"/>
              </a:rPr>
              <a:t>use of new and appropriate technology by promoting use of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>
                <a:latin typeface="Arial" pitchFamily="34" charset="0"/>
                <a:cs typeface="Arial" pitchFamily="34" charset="0"/>
              </a:rPr>
              <a:t>-based technology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research </a:t>
            </a:r>
            <a:r>
              <a:rPr lang="en-US" dirty="0">
                <a:latin typeface="Arial" pitchFamily="34" charset="0"/>
                <a:cs typeface="Arial" pitchFamily="34" charset="0"/>
              </a:rPr>
              <a:t>in new technologies.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Remove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restrictive practices to participation of marginalized groups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7. Promote </a:t>
            </a:r>
            <a:r>
              <a:rPr lang="en-US" dirty="0">
                <a:latin typeface="Arial" pitchFamily="34" charset="0"/>
                <a:cs typeface="Arial" pitchFamily="34" charset="0"/>
              </a:rPr>
              <a:t>sustainable economic and social development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 protection </a:t>
            </a:r>
            <a:r>
              <a:rPr lang="en-US" dirty="0">
                <a:latin typeface="Arial" pitchFamily="34" charset="0"/>
                <a:cs typeface="Arial" pitchFamily="34" charset="0"/>
              </a:rPr>
              <a:t>of the environment, promoting occupational health and safety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dirty="0">
                <a:latin typeface="Arial" pitchFamily="34" charset="0"/>
                <a:cs typeface="Arial" pitchFamily="34" charset="0"/>
              </a:rPr>
              <a:t>providing security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>
                <a:latin typeface="Arial" pitchFamily="34" charset="0"/>
                <a:cs typeface="Arial" pitchFamily="34" charset="0"/>
              </a:rPr>
              <a:t>insecure areas.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Highlights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NCI Policy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Strategy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3384-FCB6-483F-AF6D-570EA7FC0249}" type="datetime1">
              <a:rPr lang="en-US" smtClean="0"/>
              <a:pPr/>
              <a:t>8/1/12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59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Discuss how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similar or different from a typical local contractor.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List the key stakeholders and their roles in the road construction sector and outline the importance of a road contractor to the country. 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Describe the road construction cycle and suggest a likely time frame to it and the problems that it may cause to financial and business management.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 highlights of and discuss the extent the National Construction Industry Policy may address concerns of contractors.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the key challenges to a road contractor and suggest how they can be addressed.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Group assignments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1D42-8460-4C4F-8D61-CDFA255D93F0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786058"/>
            <a:ext cx="7772400" cy="9524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Q&amp; 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B012-F2E6-4FA7-8D42-75726BD02EE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appreciate the role of the road sector in Socio-Economic Development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To identify core road construction stakeholders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create awareness of overseeing agencies in the road sector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To outline the road construction cycles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identify key challenges of the road construction sector  and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To identify ethical issues in road construction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create awareness of the National  Construction Policy.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Purpose of session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3B-B3AB-4546-BB17-420F59631373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Over 90% of passenger and 96.5% of freight transport is by road.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Category of roads are: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National roads: 20,800kms  of which 3,050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are paved.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16,750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kms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unpaved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Urban roads: 4,800kms some paved.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District roads: 17,500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kms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all not paved.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Community roads: 35,000 all not paved.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Road stock low at 39.6kms/100sqkms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India’s 111.7kms/100sqkms and South Africa’s 62.1kms/100sqkms.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Approximately over  70,000kms of unpaved roads.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Road stock in Uganda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8CDE-CB48-4001-8113-BEBE77AFDB55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In 2009/10,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12,258kms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district roads were targeted for routine mechanized maintenance.</a:t>
            </a:r>
          </a:p>
          <a:p>
            <a:pPr lvl="0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Increasing investment over last four years by 41% from $461m to $650m.</a:t>
            </a:r>
          </a:p>
          <a:p>
            <a:pPr lvl="0"/>
            <a:r>
              <a:rPr lang="en-US" dirty="0" err="1" smtClean="0">
                <a:latin typeface="Arial" pitchFamily="34" charset="0"/>
                <a:cs typeface="Arial" pitchFamily="34" charset="0"/>
              </a:rPr>
              <a:t>GoU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Budget allocation to roads increased by 83% during the same period,</a:t>
            </a:r>
          </a:p>
          <a:p>
            <a:pPr lvl="0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Road financing %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ge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GoU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grew from 55% in 2007/8 to 72% in 2011/12.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2012/13 works and transport sector budget est.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1,651 billion (16.8% of total budget), 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highest budget line next to education (17%) and energy!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Rising Investment in Roads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83E6-3FD0-4721-9428-DB7B07EBE7E3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44824"/>
            <a:ext cx="7408333" cy="41764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Cost of constructing a standard kilometer of a double bitumen road rose from $420,220 in 2007 to $1,200,000 in 2011 (2.8 times)!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Escalating costs of construction are due to 5ds:</a:t>
            </a:r>
          </a:p>
          <a:p>
            <a:pPr marL="759143" lvl="1" indent="-457200">
              <a:buFont typeface="+mj-lt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Distance from the sea</a:t>
            </a:r>
          </a:p>
          <a:p>
            <a:pPr marL="759143" lvl="1" indent="-457200">
              <a:buFont typeface="+mj-lt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Depleting raw materials</a:t>
            </a:r>
          </a:p>
          <a:p>
            <a:pPr marL="759143" lvl="1" indent="-457200">
              <a:buFont typeface="+mj-lt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Design shortcomings</a:t>
            </a:r>
          </a:p>
          <a:p>
            <a:pPr marL="759143" lvl="1" indent="-457200">
              <a:buFont typeface="+mj-lt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Delayed payment</a:t>
            </a:r>
          </a:p>
          <a:p>
            <a:pPr marL="759143" lvl="1" indent="-457200">
              <a:buFont typeface="+mj-lt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Depreciating currency and</a:t>
            </a:r>
          </a:p>
          <a:p>
            <a:pPr marL="759143" lvl="1" indent="-45720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Inadequate competition and possible collusion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Undeveloped national construction industry and lack of capacity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Low quality works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Corruption and unethical business practices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Challenges in the road sector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CDB-8098-4E6A-B2BD-CA21388AE55D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Local contractors have failed to compete for major contracts of road works possibly because: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Many are small road contractors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Insufficient or erratic workload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Inadequate technical capacity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Small finance base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Inadequate business management skills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Limited access to equipment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Lack of track record of past performance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Lengthy prohibitive tender processes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Overview of the challenges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to Local contractors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17D6-6E70-45A5-A7C5-3E55E20E63DF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2060848"/>
            <a:ext cx="8229600" cy="3912915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Government of Uganda plans and allocates resources for road sector development. 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Ministry of Works and Transport determines policies and oversees the entire transport sector including roads.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UNRA designs, contracts, supervises road works and carries out limited emergency road construction.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Uganda Road Fund allocates funds for maintenance of roads.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General public that makes use of roads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Central Materials Laboratory tests materials and works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Funders and development partners: provide loans and grants: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Consultants who design and supervise works 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Overseeing agencies: 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Road Construction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Stakeholders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7379-3AFF-49BB-BB41-5E6DDAFB38AD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 rtlCol="0">
            <a:normAutofit fontScale="925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main responsibility of overseeing agencies is to ensure transparency and accountability in road construction. 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PPDA monitors transparency of tendering procedures and evaluates value for money for contracts awarded,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PPDA handles complaints and streamlines anomalies that arise during the procurement process.</a:t>
            </a:r>
          </a:p>
          <a:p>
            <a:pPr>
              <a:defRPr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Auditor General makes annual audits and also audits contracts</a:t>
            </a:r>
          </a:p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Inspector General of Government  prosecutes those who abuse the tax payers money.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Overseeing  Road Agencies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A6A6-05A5-49F4-92EA-1134968150D4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Police carries out criminal investigations, arrests and prosecutes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District Public Accountability Committees  at local level deal with matters raised by Internal Audit and those of the Auditor General.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Public Accountability Committees of Parliament act on matters raised by the Auditor General. 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Other sectorial committees e.g. on Works and Local Governance investigate and recommend appropriate action.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Overseeing Agencies continued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115-F6BF-402E-AE2C-5EAC0C279E87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82F03-4F40-4318-A6C8-9BEA2255B029}"/>
</file>

<file path=customXml/itemProps2.xml><?xml version="1.0" encoding="utf-8"?>
<ds:datastoreItem xmlns:ds="http://schemas.openxmlformats.org/officeDocument/2006/customXml" ds:itemID="{E9A5B966-01AB-49C9-AA59-F920D48C4244}"/>
</file>

<file path=customXml/itemProps3.xml><?xml version="1.0" encoding="utf-8"?>
<ds:datastoreItem xmlns:ds="http://schemas.openxmlformats.org/officeDocument/2006/customXml" ds:itemID="{4EF8E0AC-8573-456E-89FB-D5A96F8EA328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1347</TotalTime>
  <Words>1313</Words>
  <Application>Microsoft Office PowerPoint</Application>
  <PresentationFormat>On-screen Show (4:3)</PresentationFormat>
  <Paragraphs>207</Paragraphs>
  <Slides>19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Waveform</vt:lpstr>
      <vt:lpstr>Slide</vt:lpstr>
      <vt:lpstr>Module 1: Session 2</vt:lpstr>
      <vt:lpstr>Purpose of session</vt:lpstr>
      <vt:lpstr>Road stock in Uganda</vt:lpstr>
      <vt:lpstr>Rising Investment in Roads</vt:lpstr>
      <vt:lpstr> Challenges in the road sector</vt:lpstr>
      <vt:lpstr>Overview of the challenges  to Local contractors </vt:lpstr>
      <vt:lpstr> Road Construction  Stakeholders</vt:lpstr>
      <vt:lpstr>Overseeing  Road Agencies</vt:lpstr>
      <vt:lpstr> Overseeing Agencies continued</vt:lpstr>
      <vt:lpstr>Slide 10</vt:lpstr>
      <vt:lpstr>Prequalification cycle</vt:lpstr>
      <vt:lpstr>Road works cycle</vt:lpstr>
      <vt:lpstr>Ethical Issues in  Road Construction</vt:lpstr>
      <vt:lpstr>              Ethical Issues in Road Construction</vt:lpstr>
      <vt:lpstr>Highlights of the National  Construction Policy and Strategy</vt:lpstr>
      <vt:lpstr> The Highlights of NCI  Policy and Strategy </vt:lpstr>
      <vt:lpstr>    The Highlights of  NCI Policy and Strategy </vt:lpstr>
      <vt:lpstr>Group assignments</vt:lpstr>
      <vt:lpstr>Q&amp;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Contractors</dc:title>
  <dc:creator>Ssemmanda</dc:creator>
  <cp:keywords>TRT008</cp:keywords>
  <cp:lastModifiedBy>Patrick Griffith</cp:lastModifiedBy>
  <cp:revision>124</cp:revision>
  <dcterms:created xsi:type="dcterms:W3CDTF">2012-08-01T15:32:47Z</dcterms:created>
  <dcterms:modified xsi:type="dcterms:W3CDTF">2012-08-01T15:34:50Z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