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73" r:id="rId7"/>
    <p:sldId id="259" r:id="rId8"/>
    <p:sldId id="268" r:id="rId9"/>
    <p:sldId id="260" r:id="rId10"/>
    <p:sldId id="270" r:id="rId11"/>
    <p:sldId id="263" r:id="rId12"/>
    <p:sldId id="261" r:id="rId13"/>
    <p:sldId id="262" r:id="rId14"/>
    <p:sldId id="264" r:id="rId15"/>
    <p:sldId id="271" r:id="rId16"/>
    <p:sldId id="265" r:id="rId17"/>
    <p:sldId id="267" r:id="rId18"/>
    <p:sldId id="269" r:id="rId19"/>
    <p:sldId id="258" r:id="rId20"/>
    <p:sldId id="272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Griffith" initials="P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6-24T15:57:19.374" idx="1">
    <p:pos x="2741" y="588"/>
    <p:text>The content of these slides is based on the accompanying handout notes. I have made extensive comments and suggestions for changes on the handout paper. The slides will need to be changed to line up with the changed handouts.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78DB82-9E81-4BA1-9D82-2F4D4BC5AB6F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6A3144-02D5-47D8-AF13-047FE6632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437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ＭＳ Ｐゴシック" pitchFamily="-10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D72203-F022-4D5E-8CBB-96D5FB2FCA57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5826801-C537-4D59-90D0-2C8FBD449F65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441325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andara" pitchFamily="34" charset="0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75950 h 640"/>
                <a:gd name="T6" fmla="*/ 2147483647 w 2706"/>
                <a:gd name="T7" fmla="*/ 95794554 h 640"/>
                <a:gd name="T8" fmla="*/ 2147483647 w 2706"/>
                <a:gd name="T9" fmla="*/ 151254225 h 640"/>
                <a:gd name="T10" fmla="*/ 2147483647 w 2706"/>
                <a:gd name="T11" fmla="*/ 206713896 h 640"/>
                <a:gd name="T12" fmla="*/ 2147483647 w 2706"/>
                <a:gd name="T13" fmla="*/ 272258876 h 640"/>
                <a:gd name="T14" fmla="*/ 2147483647 w 2706"/>
                <a:gd name="T15" fmla="*/ 337802267 h 640"/>
                <a:gd name="T16" fmla="*/ 2147483647 w 2706"/>
                <a:gd name="T17" fmla="*/ 413429380 h 640"/>
                <a:gd name="T18" fmla="*/ 2147483647 w 2706"/>
                <a:gd name="T19" fmla="*/ 489056492 h 640"/>
                <a:gd name="T20" fmla="*/ 2147483647 w 2706"/>
                <a:gd name="T21" fmla="*/ 489056492 h 640"/>
                <a:gd name="T22" fmla="*/ 2147483647 w 2706"/>
                <a:gd name="T23" fmla="*/ 635269651 h 640"/>
                <a:gd name="T24" fmla="*/ 2147483647 w 2706"/>
                <a:gd name="T25" fmla="*/ 766356435 h 640"/>
                <a:gd name="T26" fmla="*/ 2147483647 w 2706"/>
                <a:gd name="T27" fmla="*/ 887361085 h 640"/>
                <a:gd name="T28" fmla="*/ 1995446684 w 2706"/>
                <a:gd name="T29" fmla="*/ 1003323081 h 640"/>
                <a:gd name="T30" fmla="*/ 1471390284 w 2706"/>
                <a:gd name="T31" fmla="*/ 1104158702 h 640"/>
                <a:gd name="T32" fmla="*/ 962451277 w 2706"/>
                <a:gd name="T33" fmla="*/ 1194912190 h 640"/>
                <a:gd name="T34" fmla="*/ 473666148 w 2706"/>
                <a:gd name="T35" fmla="*/ 1280623023 h 640"/>
                <a:gd name="T36" fmla="*/ 0 w 2706"/>
                <a:gd name="T37" fmla="*/ 1356250136 h 640"/>
                <a:gd name="T38" fmla="*/ 0 w 2706"/>
                <a:gd name="T39" fmla="*/ 1356250136 h 640"/>
                <a:gd name="T40" fmla="*/ 327535052 w 2706"/>
                <a:gd name="T41" fmla="*/ 1401626086 h 640"/>
                <a:gd name="T42" fmla="*/ 639954298 w 2706"/>
                <a:gd name="T43" fmla="*/ 1441960969 h 640"/>
                <a:gd name="T44" fmla="*/ 942294224 w 2706"/>
                <a:gd name="T45" fmla="*/ 1477253198 h 640"/>
                <a:gd name="T46" fmla="*/ 1239596076 w 2706"/>
                <a:gd name="T47" fmla="*/ 1507504361 h 640"/>
                <a:gd name="T48" fmla="*/ 1526818609 w 2706"/>
                <a:gd name="T49" fmla="*/ 1537755524 h 640"/>
                <a:gd name="T50" fmla="*/ 1803964996 w 2706"/>
                <a:gd name="T51" fmla="*/ 1557922965 h 640"/>
                <a:gd name="T52" fmla="*/ 2071032063 w 2706"/>
                <a:gd name="T53" fmla="*/ 1578090407 h 640"/>
                <a:gd name="T54" fmla="*/ 2147483647 w 2706"/>
                <a:gd name="T55" fmla="*/ 1593215194 h 640"/>
                <a:gd name="T56" fmla="*/ 2147483647 w 2706"/>
                <a:gd name="T57" fmla="*/ 1603298915 h 640"/>
                <a:gd name="T58" fmla="*/ 2147483647 w 2706"/>
                <a:gd name="T59" fmla="*/ 1608341570 h 640"/>
                <a:gd name="T60" fmla="*/ 2147483647 w 2706"/>
                <a:gd name="T61" fmla="*/ 1613382636 h 640"/>
                <a:gd name="T62" fmla="*/ 2147483647 w 2706"/>
                <a:gd name="T63" fmla="*/ 1613382636 h 640"/>
                <a:gd name="T64" fmla="*/ 2147483647 w 2706"/>
                <a:gd name="T65" fmla="*/ 1608341570 h 640"/>
                <a:gd name="T66" fmla="*/ 2147483647 w 2706"/>
                <a:gd name="T67" fmla="*/ 1603298915 h 640"/>
                <a:gd name="T68" fmla="*/ 2147483647 w 2706"/>
                <a:gd name="T69" fmla="*/ 1593215194 h 640"/>
                <a:gd name="T70" fmla="*/ 2147483647 w 2706"/>
                <a:gd name="T71" fmla="*/ 1578090407 h 640"/>
                <a:gd name="T72" fmla="*/ 2147483647 w 2706"/>
                <a:gd name="T73" fmla="*/ 1562964032 h 640"/>
                <a:gd name="T74" fmla="*/ 2147483647 w 2706"/>
                <a:gd name="T75" fmla="*/ 1542796590 h 640"/>
                <a:gd name="T76" fmla="*/ 2147483647 w 2706"/>
                <a:gd name="T77" fmla="*/ 1517588082 h 640"/>
                <a:gd name="T78" fmla="*/ 2147483647 w 2706"/>
                <a:gd name="T79" fmla="*/ 1492379573 h 640"/>
                <a:gd name="T80" fmla="*/ 2147483647 w 2706"/>
                <a:gd name="T81" fmla="*/ 1462128411 h 640"/>
                <a:gd name="T82" fmla="*/ 2147483647 w 2706"/>
                <a:gd name="T83" fmla="*/ 1431877248 h 640"/>
                <a:gd name="T84" fmla="*/ 2147483647 w 2706"/>
                <a:gd name="T85" fmla="*/ 1396585019 h 640"/>
                <a:gd name="T86" fmla="*/ 2147483647 w 2706"/>
                <a:gd name="T87" fmla="*/ 1361291202 h 640"/>
                <a:gd name="T88" fmla="*/ 2147483647 w 2706"/>
                <a:gd name="T89" fmla="*/ 1320956319 h 640"/>
                <a:gd name="T90" fmla="*/ 2147483647 w 2706"/>
                <a:gd name="T91" fmla="*/ 1280623023 h 640"/>
                <a:gd name="T92" fmla="*/ 2147483647 w 2706"/>
                <a:gd name="T93" fmla="*/ 1235245485 h 640"/>
                <a:gd name="T94" fmla="*/ 2147483647 w 2706"/>
                <a:gd name="T95" fmla="*/ 1189869535 h 640"/>
                <a:gd name="T96" fmla="*/ 2147483647 w 2706"/>
                <a:gd name="T97" fmla="*/ 1089033914 h 640"/>
                <a:gd name="T98" fmla="*/ 2147483647 w 2706"/>
                <a:gd name="T99" fmla="*/ 983155639 h 640"/>
                <a:gd name="T100" fmla="*/ 2147483647 w 2706"/>
                <a:gd name="T101" fmla="*/ 983155639 h 640"/>
                <a:gd name="T102" fmla="*/ 2147483647 w 2706"/>
                <a:gd name="T103" fmla="*/ 978112985 h 640"/>
                <a:gd name="T104" fmla="*/ 2147483647 w 2706"/>
                <a:gd name="T105" fmla="*/ 97811298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4685668 h 762"/>
                <a:gd name="T2" fmla="*/ 2147483647 w 5216"/>
                <a:gd name="T3" fmla="*/ 1724305590 h 762"/>
                <a:gd name="T4" fmla="*/ 2147483647 w 5216"/>
                <a:gd name="T5" fmla="*/ 1533274853 h 762"/>
                <a:gd name="T6" fmla="*/ 2147483647 w 5216"/>
                <a:gd name="T7" fmla="*/ 1276891413 h 762"/>
                <a:gd name="T8" fmla="*/ 2147483647 w 5216"/>
                <a:gd name="T9" fmla="*/ 940073143 h 762"/>
                <a:gd name="T10" fmla="*/ 2147483647 w 5216"/>
                <a:gd name="T11" fmla="*/ 744015032 h 762"/>
                <a:gd name="T12" fmla="*/ 2147483647 w 5216"/>
                <a:gd name="T13" fmla="*/ 593201710 h 762"/>
                <a:gd name="T14" fmla="*/ 2147483647 w 5216"/>
                <a:gd name="T15" fmla="*/ 462496302 h 762"/>
                <a:gd name="T16" fmla="*/ 2147483647 w 5216"/>
                <a:gd name="T17" fmla="*/ 351898809 h 762"/>
                <a:gd name="T18" fmla="*/ 2147483647 w 5216"/>
                <a:gd name="T19" fmla="*/ 256383440 h 762"/>
                <a:gd name="T20" fmla="*/ 2147483647 w 5216"/>
                <a:gd name="T21" fmla="*/ 180975987 h 762"/>
                <a:gd name="T22" fmla="*/ 2147483647 w 5216"/>
                <a:gd name="T23" fmla="*/ 70380079 h 762"/>
                <a:gd name="T24" fmla="*/ 2147483647 w 5216"/>
                <a:gd name="T25" fmla="*/ 10054750 h 762"/>
                <a:gd name="T26" fmla="*/ 1622923434 w 5216"/>
                <a:gd name="T27" fmla="*/ 0 h 762"/>
                <a:gd name="T28" fmla="*/ 902184155 w 5216"/>
                <a:gd name="T29" fmla="*/ 25135289 h 762"/>
                <a:gd name="T30" fmla="*/ 277207537 w 5216"/>
                <a:gd name="T31" fmla="*/ 80434829 h 762"/>
                <a:gd name="T32" fmla="*/ 0 w 5216"/>
                <a:gd name="T33" fmla="*/ 120650658 h 762"/>
                <a:gd name="T34" fmla="*/ 791300823 w 5216"/>
                <a:gd name="T35" fmla="*/ 216166026 h 762"/>
                <a:gd name="T36" fmla="*/ 1643084329 w 5216"/>
                <a:gd name="T37" fmla="*/ 351898809 h 762"/>
                <a:gd name="T38" fmla="*/ 2147483647 w 5216"/>
                <a:gd name="T39" fmla="*/ 527849006 h 762"/>
                <a:gd name="T40" fmla="*/ 2147483647 w 5216"/>
                <a:gd name="T41" fmla="*/ 744015032 h 762"/>
                <a:gd name="T42" fmla="*/ 2147483647 w 5216"/>
                <a:gd name="T43" fmla="*/ 950127893 h 762"/>
                <a:gd name="T44" fmla="*/ 2147483647 w 5216"/>
                <a:gd name="T45" fmla="*/ 1296999327 h 762"/>
                <a:gd name="T46" fmla="*/ 2147483647 w 5216"/>
                <a:gd name="T47" fmla="*/ 1437759485 h 762"/>
                <a:gd name="T48" fmla="*/ 2147483647 w 5216"/>
                <a:gd name="T49" fmla="*/ 1558410142 h 762"/>
                <a:gd name="T50" fmla="*/ 2147483647 w 5216"/>
                <a:gd name="T51" fmla="*/ 1663980261 h 762"/>
                <a:gd name="T52" fmla="*/ 2147483647 w 5216"/>
                <a:gd name="T53" fmla="*/ 1744413504 h 762"/>
                <a:gd name="T54" fmla="*/ 2147483647 w 5216"/>
                <a:gd name="T55" fmla="*/ 1814793583 h 762"/>
                <a:gd name="T56" fmla="*/ 2147483647 w 5216"/>
                <a:gd name="T57" fmla="*/ 1860038372 h 762"/>
                <a:gd name="T58" fmla="*/ 2147483647 w 5216"/>
                <a:gd name="T59" fmla="*/ 1895228412 h 762"/>
                <a:gd name="T60" fmla="*/ 2147483647 w 5216"/>
                <a:gd name="T61" fmla="*/ 1915336326 h 762"/>
                <a:gd name="T62" fmla="*/ 2147483647 w 5216"/>
                <a:gd name="T63" fmla="*/ 1915336326 h 762"/>
                <a:gd name="T64" fmla="*/ 2147483647 w 5216"/>
                <a:gd name="T65" fmla="*/ 1905281576 h 762"/>
                <a:gd name="T66" fmla="*/ 2147483647 w 5216"/>
                <a:gd name="T67" fmla="*/ 1880146287 h 762"/>
                <a:gd name="T68" fmla="*/ 2147483647 w 5216"/>
                <a:gd name="T69" fmla="*/ 1839928872 h 762"/>
                <a:gd name="T70" fmla="*/ 2147483647 w 5216"/>
                <a:gd name="T71" fmla="*/ 1794685668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86674 h 694"/>
                <a:gd name="T2" fmla="*/ 0 w 5144"/>
                <a:gd name="T3" fmla="*/ 176486674 h 694"/>
                <a:gd name="T4" fmla="*/ 45341320 w 5144"/>
                <a:gd name="T5" fmla="*/ 166400724 h 694"/>
                <a:gd name="T6" fmla="*/ 181368455 w 5144"/>
                <a:gd name="T7" fmla="*/ 141189022 h 694"/>
                <a:gd name="T8" fmla="*/ 413115802 w 5144"/>
                <a:gd name="T9" fmla="*/ 105891370 h 694"/>
                <a:gd name="T10" fmla="*/ 564257240 w 5144"/>
                <a:gd name="T11" fmla="*/ 85722643 h 694"/>
                <a:gd name="T12" fmla="*/ 740586536 w 5144"/>
                <a:gd name="T13" fmla="*/ 65552329 h 694"/>
                <a:gd name="T14" fmla="*/ 937069294 w 5144"/>
                <a:gd name="T15" fmla="*/ 50424991 h 694"/>
                <a:gd name="T16" fmla="*/ 1163779069 w 5144"/>
                <a:gd name="T17" fmla="*/ 35297652 h 694"/>
                <a:gd name="T18" fmla="*/ 1410642306 w 5144"/>
                <a:gd name="T19" fmla="*/ 20170314 h 694"/>
                <a:gd name="T20" fmla="*/ 1687732560 w 5144"/>
                <a:gd name="T21" fmla="*/ 10084363 h 694"/>
                <a:gd name="T22" fmla="*/ 1990012261 w 5144"/>
                <a:gd name="T23" fmla="*/ 5042975 h 694"/>
                <a:gd name="T24" fmla="*/ 2147483647 w 5144"/>
                <a:gd name="T25" fmla="*/ 0 h 694"/>
                <a:gd name="T26" fmla="*/ 2147483647 w 5144"/>
                <a:gd name="T27" fmla="*/ 5042975 h 694"/>
                <a:gd name="T28" fmla="*/ 2147483647 w 5144"/>
                <a:gd name="T29" fmla="*/ 15127339 h 694"/>
                <a:gd name="T30" fmla="*/ 2147483647 w 5144"/>
                <a:gd name="T31" fmla="*/ 35297652 h 694"/>
                <a:gd name="T32" fmla="*/ 2147483647 w 5144"/>
                <a:gd name="T33" fmla="*/ 60509354 h 694"/>
                <a:gd name="T34" fmla="*/ 2147483647 w 5144"/>
                <a:gd name="T35" fmla="*/ 100849982 h 694"/>
                <a:gd name="T36" fmla="*/ 2147483647 w 5144"/>
                <a:gd name="T37" fmla="*/ 146231997 h 694"/>
                <a:gd name="T38" fmla="*/ 2147483647 w 5144"/>
                <a:gd name="T39" fmla="*/ 201698376 h 694"/>
                <a:gd name="T40" fmla="*/ 2147483647 w 5144"/>
                <a:gd name="T41" fmla="*/ 267250705 h 694"/>
                <a:gd name="T42" fmla="*/ 2147483647 w 5144"/>
                <a:gd name="T43" fmla="*/ 347930373 h 694"/>
                <a:gd name="T44" fmla="*/ 2147483647 w 5144"/>
                <a:gd name="T45" fmla="*/ 438694404 h 694"/>
                <a:gd name="T46" fmla="*/ 2147483647 w 5144"/>
                <a:gd name="T47" fmla="*/ 544585774 h 694"/>
                <a:gd name="T48" fmla="*/ 2147483647 w 5144"/>
                <a:gd name="T49" fmla="*/ 670647457 h 694"/>
                <a:gd name="T50" fmla="*/ 2147483647 w 5144"/>
                <a:gd name="T51" fmla="*/ 806793504 h 694"/>
                <a:gd name="T52" fmla="*/ 2147483647 w 5144"/>
                <a:gd name="T53" fmla="*/ 958068477 h 694"/>
                <a:gd name="T54" fmla="*/ 2147483647 w 5144"/>
                <a:gd name="T55" fmla="*/ 1129512176 h 694"/>
                <a:gd name="T56" fmla="*/ 2147483647 w 5144"/>
                <a:gd name="T57" fmla="*/ 1316083213 h 694"/>
                <a:gd name="T58" fmla="*/ 2147483647 w 5144"/>
                <a:gd name="T59" fmla="*/ 1522824565 h 694"/>
                <a:gd name="T60" fmla="*/ 2147483647 w 5144"/>
                <a:gd name="T61" fmla="*/ 174973464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67732250 h 584"/>
                <a:gd name="T2" fmla="*/ 0 w 3112"/>
                <a:gd name="T3" fmla="*/ 1467732250 h 584"/>
                <a:gd name="T4" fmla="*/ 226718930 w 3112"/>
                <a:gd name="T5" fmla="*/ 1407413987 h 584"/>
                <a:gd name="T6" fmla="*/ 846417337 w 3112"/>
                <a:gd name="T7" fmla="*/ 1251592864 h 584"/>
                <a:gd name="T8" fmla="*/ 1274665262 w 3112"/>
                <a:gd name="T9" fmla="*/ 1146037488 h 584"/>
                <a:gd name="T10" fmla="*/ 1768409238 w 3112"/>
                <a:gd name="T11" fmla="*/ 1030428012 h 584"/>
                <a:gd name="T12" fmla="*/ 2147483647 w 3112"/>
                <a:gd name="T13" fmla="*/ 904766021 h 584"/>
                <a:gd name="T14" fmla="*/ 2147483647 w 3112"/>
                <a:gd name="T15" fmla="*/ 769051514 h 584"/>
                <a:gd name="T16" fmla="*/ 2147483647 w 3112"/>
                <a:gd name="T17" fmla="*/ 638362472 h 584"/>
                <a:gd name="T18" fmla="*/ 2147483647 w 3112"/>
                <a:gd name="T19" fmla="*/ 507675016 h 584"/>
                <a:gd name="T20" fmla="*/ 2147483647 w 3112"/>
                <a:gd name="T21" fmla="*/ 387038490 h 584"/>
                <a:gd name="T22" fmla="*/ 2147483647 w 3112"/>
                <a:gd name="T23" fmla="*/ 271430599 h 584"/>
                <a:gd name="T24" fmla="*/ 2147483647 w 3112"/>
                <a:gd name="T25" fmla="*/ 221164851 h 584"/>
                <a:gd name="T26" fmla="*/ 2147483647 w 3112"/>
                <a:gd name="T27" fmla="*/ 170900689 h 584"/>
                <a:gd name="T28" fmla="*/ 2147483647 w 3112"/>
                <a:gd name="T29" fmla="*/ 130689042 h 584"/>
                <a:gd name="T30" fmla="*/ 2147483647 w 3112"/>
                <a:gd name="T31" fmla="*/ 90477395 h 584"/>
                <a:gd name="T32" fmla="*/ 2147483647 w 3112"/>
                <a:gd name="T33" fmla="*/ 60318263 h 584"/>
                <a:gd name="T34" fmla="*/ 2147483647 w 3112"/>
                <a:gd name="T35" fmla="*/ 35184597 h 584"/>
                <a:gd name="T36" fmla="*/ 2147483647 w 3112"/>
                <a:gd name="T37" fmla="*/ 15079566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pic>
        <p:nvPicPr>
          <p:cNvPr id="11" name="Picture 2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28600"/>
            <a:ext cx="9572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7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228600"/>
            <a:ext cx="26908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E07C8-C533-4FB4-876D-B6E2C50DF5B1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1A591-A70B-4F2F-BF11-0E021A544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42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6DC2A-708C-4981-91AB-7C27F68C1E6D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9F1EC-A909-4E4A-BBD7-6A5851E34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andara" pitchFamily="34" charset="0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267910 h 640"/>
                <a:gd name="T6" fmla="*/ 2147483647 w 2706"/>
                <a:gd name="T7" fmla="*/ 95566116 h 640"/>
                <a:gd name="T8" fmla="*/ 2147483647 w 2706"/>
                <a:gd name="T9" fmla="*/ 150894619 h 640"/>
                <a:gd name="T10" fmla="*/ 2147483647 w 2706"/>
                <a:gd name="T11" fmla="*/ 206221535 h 640"/>
                <a:gd name="T12" fmla="*/ 2147483647 w 2706"/>
                <a:gd name="T13" fmla="*/ 271609045 h 640"/>
                <a:gd name="T14" fmla="*/ 2147483647 w 2706"/>
                <a:gd name="T15" fmla="*/ 336996554 h 640"/>
                <a:gd name="T16" fmla="*/ 2147483647 w 2706"/>
                <a:gd name="T17" fmla="*/ 412443071 h 640"/>
                <a:gd name="T18" fmla="*/ 2147483647 w 2706"/>
                <a:gd name="T19" fmla="*/ 487891173 h 640"/>
                <a:gd name="T20" fmla="*/ 2147483647 w 2706"/>
                <a:gd name="T21" fmla="*/ 487891173 h 640"/>
                <a:gd name="T22" fmla="*/ 2147483647 w 2706"/>
                <a:gd name="T23" fmla="*/ 633755495 h 640"/>
                <a:gd name="T24" fmla="*/ 2147483647 w 2706"/>
                <a:gd name="T25" fmla="*/ 764530514 h 640"/>
                <a:gd name="T26" fmla="*/ 2147483647 w 2706"/>
                <a:gd name="T27" fmla="*/ 885244941 h 640"/>
                <a:gd name="T28" fmla="*/ 1995446684 w 2706"/>
                <a:gd name="T29" fmla="*/ 1000930656 h 640"/>
                <a:gd name="T30" fmla="*/ 1471390284 w 2706"/>
                <a:gd name="T31" fmla="*/ 1101527069 h 640"/>
                <a:gd name="T32" fmla="*/ 962451277 w 2706"/>
                <a:gd name="T33" fmla="*/ 1192062888 h 640"/>
                <a:gd name="T34" fmla="*/ 473666148 w 2706"/>
                <a:gd name="T35" fmla="*/ 1277569998 h 640"/>
                <a:gd name="T36" fmla="*/ 0 w 2706"/>
                <a:gd name="T37" fmla="*/ 1353016514 h 640"/>
                <a:gd name="T38" fmla="*/ 0 w 2706"/>
                <a:gd name="T39" fmla="*/ 1353016514 h 640"/>
                <a:gd name="T40" fmla="*/ 327535052 w 2706"/>
                <a:gd name="T41" fmla="*/ 1398284424 h 640"/>
                <a:gd name="T42" fmla="*/ 639954298 w 2706"/>
                <a:gd name="T43" fmla="*/ 1438523623 h 640"/>
                <a:gd name="T44" fmla="*/ 942294224 w 2706"/>
                <a:gd name="T45" fmla="*/ 1473730940 h 640"/>
                <a:gd name="T46" fmla="*/ 1239596076 w 2706"/>
                <a:gd name="T47" fmla="*/ 1503911133 h 640"/>
                <a:gd name="T48" fmla="*/ 1526818609 w 2706"/>
                <a:gd name="T49" fmla="*/ 1534089739 h 640"/>
                <a:gd name="T50" fmla="*/ 1803964996 w 2706"/>
                <a:gd name="T51" fmla="*/ 1554207753 h 640"/>
                <a:gd name="T52" fmla="*/ 2071032063 w 2706"/>
                <a:gd name="T53" fmla="*/ 1574327353 h 640"/>
                <a:gd name="T54" fmla="*/ 2147483647 w 2706"/>
                <a:gd name="T55" fmla="*/ 1589416656 h 640"/>
                <a:gd name="T56" fmla="*/ 2147483647 w 2706"/>
                <a:gd name="T57" fmla="*/ 1599477249 h 640"/>
                <a:gd name="T58" fmla="*/ 2147483647 w 2706"/>
                <a:gd name="T59" fmla="*/ 1604505959 h 640"/>
                <a:gd name="T60" fmla="*/ 2147483647 w 2706"/>
                <a:gd name="T61" fmla="*/ 1609536256 h 640"/>
                <a:gd name="T62" fmla="*/ 2147483647 w 2706"/>
                <a:gd name="T63" fmla="*/ 1609536256 h 640"/>
                <a:gd name="T64" fmla="*/ 2147483647 w 2706"/>
                <a:gd name="T65" fmla="*/ 1604505959 h 640"/>
                <a:gd name="T66" fmla="*/ 2147483647 w 2706"/>
                <a:gd name="T67" fmla="*/ 1599477249 h 640"/>
                <a:gd name="T68" fmla="*/ 2147483647 w 2706"/>
                <a:gd name="T69" fmla="*/ 1589416656 h 640"/>
                <a:gd name="T70" fmla="*/ 2147483647 w 2706"/>
                <a:gd name="T71" fmla="*/ 1574327353 h 640"/>
                <a:gd name="T72" fmla="*/ 2147483647 w 2706"/>
                <a:gd name="T73" fmla="*/ 1559238049 h 640"/>
                <a:gd name="T74" fmla="*/ 2147483647 w 2706"/>
                <a:gd name="T75" fmla="*/ 1539118450 h 640"/>
                <a:gd name="T76" fmla="*/ 2147483647 w 2706"/>
                <a:gd name="T77" fmla="*/ 1513970140 h 640"/>
                <a:gd name="T78" fmla="*/ 2147483647 w 2706"/>
                <a:gd name="T79" fmla="*/ 1488821829 h 640"/>
                <a:gd name="T80" fmla="*/ 2147483647 w 2706"/>
                <a:gd name="T81" fmla="*/ 1458641637 h 640"/>
                <a:gd name="T82" fmla="*/ 2147483647 w 2706"/>
                <a:gd name="T83" fmla="*/ 1428463030 h 640"/>
                <a:gd name="T84" fmla="*/ 2147483647 w 2706"/>
                <a:gd name="T85" fmla="*/ 1393254127 h 640"/>
                <a:gd name="T86" fmla="*/ 2147483647 w 2706"/>
                <a:gd name="T87" fmla="*/ 1358046810 h 640"/>
                <a:gd name="T88" fmla="*/ 2147483647 w 2706"/>
                <a:gd name="T89" fmla="*/ 1317807611 h 640"/>
                <a:gd name="T90" fmla="*/ 2147483647 w 2706"/>
                <a:gd name="T91" fmla="*/ 1277569998 h 640"/>
                <a:gd name="T92" fmla="*/ 2147483647 w 2706"/>
                <a:gd name="T93" fmla="*/ 1232300502 h 640"/>
                <a:gd name="T94" fmla="*/ 2147483647 w 2706"/>
                <a:gd name="T95" fmla="*/ 1187032592 h 640"/>
                <a:gd name="T96" fmla="*/ 2147483647 w 2706"/>
                <a:gd name="T97" fmla="*/ 1086437765 h 640"/>
                <a:gd name="T98" fmla="*/ 2147483647 w 2706"/>
                <a:gd name="T99" fmla="*/ 980811057 h 640"/>
                <a:gd name="T100" fmla="*/ 2147483647 w 2706"/>
                <a:gd name="T101" fmla="*/ 980811057 h 640"/>
                <a:gd name="T102" fmla="*/ 2147483647 w 2706"/>
                <a:gd name="T103" fmla="*/ 975780760 h 640"/>
                <a:gd name="T104" fmla="*/ 2147483647 w 2706"/>
                <a:gd name="T105" fmla="*/ 975780760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7103815 h 762"/>
                <a:gd name="T2" fmla="*/ 2147483647 w 5216"/>
                <a:gd name="T3" fmla="*/ 1726630307 h 762"/>
                <a:gd name="T4" fmla="*/ 2147483647 w 5216"/>
                <a:gd name="T5" fmla="*/ 1535340763 h 762"/>
                <a:gd name="T6" fmla="*/ 2147483647 w 5216"/>
                <a:gd name="T7" fmla="*/ 1278611647 h 762"/>
                <a:gd name="T8" fmla="*/ 2147483647 w 5216"/>
                <a:gd name="T9" fmla="*/ 941341151 h 762"/>
                <a:gd name="T10" fmla="*/ 2147483647 w 5216"/>
                <a:gd name="T11" fmla="*/ 745017673 h 762"/>
                <a:gd name="T12" fmla="*/ 2147483647 w 5216"/>
                <a:gd name="T13" fmla="*/ 594001199 h 762"/>
                <a:gd name="T14" fmla="*/ 2147483647 w 5216"/>
                <a:gd name="T15" fmla="*/ 463118879 h 762"/>
                <a:gd name="T16" fmla="*/ 2147483647 w 5216"/>
                <a:gd name="T17" fmla="*/ 352373888 h 762"/>
                <a:gd name="T18" fmla="*/ 2147483647 w 5216"/>
                <a:gd name="T19" fmla="*/ 256729116 h 762"/>
                <a:gd name="T20" fmla="*/ 2147483647 w 5216"/>
                <a:gd name="T21" fmla="*/ 181220086 h 762"/>
                <a:gd name="T22" fmla="*/ 2147483647 w 5216"/>
                <a:gd name="T23" fmla="*/ 70475095 h 762"/>
                <a:gd name="T24" fmla="*/ 2147483647 w 5216"/>
                <a:gd name="T25" fmla="*/ 10067871 h 762"/>
                <a:gd name="T26" fmla="*/ 1622923434 w 5216"/>
                <a:gd name="T27" fmla="*/ 0 h 762"/>
                <a:gd name="T28" fmla="*/ 902184155 w 5216"/>
                <a:gd name="T29" fmla="*/ 25169677 h 762"/>
                <a:gd name="T30" fmla="*/ 277207537 w 5216"/>
                <a:gd name="T31" fmla="*/ 80542966 h 762"/>
                <a:gd name="T32" fmla="*/ 0 w 5216"/>
                <a:gd name="T33" fmla="*/ 120814448 h 762"/>
                <a:gd name="T34" fmla="*/ 791300823 w 5216"/>
                <a:gd name="T35" fmla="*/ 216457634 h 762"/>
                <a:gd name="T36" fmla="*/ 1643084329 w 5216"/>
                <a:gd name="T37" fmla="*/ 352373888 h 762"/>
                <a:gd name="T38" fmla="*/ 2147483647 w 5216"/>
                <a:gd name="T39" fmla="*/ 528560039 h 762"/>
                <a:gd name="T40" fmla="*/ 2147483647 w 5216"/>
                <a:gd name="T41" fmla="*/ 745017673 h 762"/>
                <a:gd name="T42" fmla="*/ 2147483647 w 5216"/>
                <a:gd name="T43" fmla="*/ 951409022 h 762"/>
                <a:gd name="T44" fmla="*/ 2147483647 w 5216"/>
                <a:gd name="T45" fmla="*/ 1298747388 h 762"/>
                <a:gd name="T46" fmla="*/ 2147483647 w 5216"/>
                <a:gd name="T47" fmla="*/ 1439697578 h 762"/>
                <a:gd name="T48" fmla="*/ 2147483647 w 5216"/>
                <a:gd name="T49" fmla="*/ 1560510440 h 762"/>
                <a:gd name="T50" fmla="*/ 2147483647 w 5216"/>
                <a:gd name="T51" fmla="*/ 1666223082 h 762"/>
                <a:gd name="T52" fmla="*/ 2147483647 w 5216"/>
                <a:gd name="T53" fmla="*/ 1746766048 h 762"/>
                <a:gd name="T54" fmla="*/ 2147483647 w 5216"/>
                <a:gd name="T55" fmla="*/ 1817239557 h 762"/>
                <a:gd name="T56" fmla="*/ 2147483647 w 5216"/>
                <a:gd name="T57" fmla="*/ 1862544975 h 762"/>
                <a:gd name="T58" fmla="*/ 2147483647 w 5216"/>
                <a:gd name="T59" fmla="*/ 1897782522 h 762"/>
                <a:gd name="T60" fmla="*/ 2147483647 w 5216"/>
                <a:gd name="T61" fmla="*/ 1917918264 h 762"/>
                <a:gd name="T62" fmla="*/ 2147483647 w 5216"/>
                <a:gd name="T63" fmla="*/ 1917918264 h 762"/>
                <a:gd name="T64" fmla="*/ 2147483647 w 5216"/>
                <a:gd name="T65" fmla="*/ 1907850393 h 762"/>
                <a:gd name="T66" fmla="*/ 2147483647 w 5216"/>
                <a:gd name="T67" fmla="*/ 1882680716 h 762"/>
                <a:gd name="T68" fmla="*/ 2147483647 w 5216"/>
                <a:gd name="T69" fmla="*/ 1842409233 h 762"/>
                <a:gd name="T70" fmla="*/ 2147483647 w 5216"/>
                <a:gd name="T71" fmla="*/ 179710381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788516 h 694"/>
                <a:gd name="T2" fmla="*/ 0 w 5144"/>
                <a:gd name="T3" fmla="*/ 176788516 h 694"/>
                <a:gd name="T4" fmla="*/ 45341320 w 5144"/>
                <a:gd name="T5" fmla="*/ 166685997 h 694"/>
                <a:gd name="T6" fmla="*/ 181368455 w 5144"/>
                <a:gd name="T7" fmla="*/ 141430495 h 694"/>
                <a:gd name="T8" fmla="*/ 413115802 w 5144"/>
                <a:gd name="T9" fmla="*/ 106072474 h 694"/>
                <a:gd name="T10" fmla="*/ 564257240 w 5144"/>
                <a:gd name="T11" fmla="*/ 85869026 h 694"/>
                <a:gd name="T12" fmla="*/ 740586536 w 5144"/>
                <a:gd name="T13" fmla="*/ 65663988 h 694"/>
                <a:gd name="T14" fmla="*/ 937069294 w 5144"/>
                <a:gd name="T15" fmla="*/ 50511005 h 694"/>
                <a:gd name="T16" fmla="*/ 1163779069 w 5144"/>
                <a:gd name="T17" fmla="*/ 35358021 h 694"/>
                <a:gd name="T18" fmla="*/ 1410642306 w 5144"/>
                <a:gd name="T19" fmla="*/ 20205038 h 694"/>
                <a:gd name="T20" fmla="*/ 1687732560 w 5144"/>
                <a:gd name="T21" fmla="*/ 10102519 h 694"/>
                <a:gd name="T22" fmla="*/ 1990012261 w 5144"/>
                <a:gd name="T23" fmla="*/ 5050465 h 694"/>
                <a:gd name="T24" fmla="*/ 2147483647 w 5144"/>
                <a:gd name="T25" fmla="*/ 0 h 694"/>
                <a:gd name="T26" fmla="*/ 2147483647 w 5144"/>
                <a:gd name="T27" fmla="*/ 5050465 h 694"/>
                <a:gd name="T28" fmla="*/ 2147483647 w 5144"/>
                <a:gd name="T29" fmla="*/ 15152984 h 694"/>
                <a:gd name="T30" fmla="*/ 2147483647 w 5144"/>
                <a:gd name="T31" fmla="*/ 35358021 h 694"/>
                <a:gd name="T32" fmla="*/ 2147483647 w 5144"/>
                <a:gd name="T33" fmla="*/ 60613523 h 694"/>
                <a:gd name="T34" fmla="*/ 2147483647 w 5144"/>
                <a:gd name="T35" fmla="*/ 101022009 h 694"/>
                <a:gd name="T36" fmla="*/ 2147483647 w 5144"/>
                <a:gd name="T37" fmla="*/ 146480960 h 694"/>
                <a:gd name="T38" fmla="*/ 2147483647 w 5144"/>
                <a:gd name="T39" fmla="*/ 202044018 h 694"/>
                <a:gd name="T40" fmla="*/ 2147483647 w 5144"/>
                <a:gd name="T41" fmla="*/ 267708006 h 694"/>
                <a:gd name="T42" fmla="*/ 2147483647 w 5144"/>
                <a:gd name="T43" fmla="*/ 348524978 h 694"/>
                <a:gd name="T44" fmla="*/ 2147483647 w 5144"/>
                <a:gd name="T45" fmla="*/ 439444468 h 694"/>
                <a:gd name="T46" fmla="*/ 2147483647 w 5144"/>
                <a:gd name="T47" fmla="*/ 545516942 h 694"/>
                <a:gd name="T48" fmla="*/ 2147483647 w 5144"/>
                <a:gd name="T49" fmla="*/ 671794454 h 694"/>
                <a:gd name="T50" fmla="*/ 2147483647 w 5144"/>
                <a:gd name="T51" fmla="*/ 808174484 h 694"/>
                <a:gd name="T52" fmla="*/ 2147483647 w 5144"/>
                <a:gd name="T53" fmla="*/ 959705908 h 694"/>
                <a:gd name="T54" fmla="*/ 2147483647 w 5144"/>
                <a:gd name="T55" fmla="*/ 1131443960 h 694"/>
                <a:gd name="T56" fmla="*/ 2147483647 w 5144"/>
                <a:gd name="T57" fmla="*/ 1318333405 h 694"/>
                <a:gd name="T58" fmla="*/ 2147483647 w 5144"/>
                <a:gd name="T59" fmla="*/ 1525427888 h 694"/>
                <a:gd name="T60" fmla="*/ 2147483647 w 5144"/>
                <a:gd name="T61" fmla="*/ 1752727409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387100 h 584"/>
                <a:gd name="T2" fmla="*/ 0 w 3112"/>
                <a:gd name="T3" fmla="*/ 1471387100 h 584"/>
                <a:gd name="T4" fmla="*/ 226718930 w 3112"/>
                <a:gd name="T5" fmla="*/ 1410919181 h 584"/>
                <a:gd name="T6" fmla="*/ 846417337 w 3112"/>
                <a:gd name="T7" fmla="*/ 1254710521 h 584"/>
                <a:gd name="T8" fmla="*/ 1274665262 w 3112"/>
                <a:gd name="T9" fmla="*/ 1148892058 h 584"/>
                <a:gd name="T10" fmla="*/ 1768409238 w 3112"/>
                <a:gd name="T11" fmla="*/ 1032994287 h 584"/>
                <a:gd name="T12" fmla="*/ 2147483647 w 3112"/>
                <a:gd name="T13" fmla="*/ 907018793 h 584"/>
                <a:gd name="T14" fmla="*/ 2147483647 w 3112"/>
                <a:gd name="T15" fmla="*/ 770967164 h 584"/>
                <a:gd name="T16" fmla="*/ 2147483647 w 3112"/>
                <a:gd name="T17" fmla="*/ 639952016 h 584"/>
                <a:gd name="T18" fmla="*/ 2147483647 w 3112"/>
                <a:gd name="T19" fmla="*/ 508938455 h 584"/>
                <a:gd name="T20" fmla="*/ 2147483647 w 3112"/>
                <a:gd name="T21" fmla="*/ 388002616 h 584"/>
                <a:gd name="T22" fmla="*/ 2147483647 w 3112"/>
                <a:gd name="T23" fmla="*/ 272106432 h 584"/>
                <a:gd name="T24" fmla="*/ 2147483647 w 3112"/>
                <a:gd name="T25" fmla="*/ 221716234 h 584"/>
                <a:gd name="T26" fmla="*/ 2147483647 w 3112"/>
                <a:gd name="T27" fmla="*/ 171326037 h 584"/>
                <a:gd name="T28" fmla="*/ 2147483647 w 3112"/>
                <a:gd name="T29" fmla="*/ 131013561 h 584"/>
                <a:gd name="T30" fmla="*/ 2147483647 w 3112"/>
                <a:gd name="T31" fmla="*/ 90702673 h 584"/>
                <a:gd name="T32" fmla="*/ 2147483647 w 3112"/>
                <a:gd name="T33" fmla="*/ 60467920 h 584"/>
                <a:gd name="T34" fmla="*/ 2147483647 w 3112"/>
                <a:gd name="T35" fmla="*/ 35272821 h 584"/>
                <a:gd name="T36" fmla="*/ 2147483647 w 3112"/>
                <a:gd name="T37" fmla="*/ 1511737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CEBE8-C695-49CF-B670-B49B8F4F4C17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2491-3655-4229-9F87-73903A52A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35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"/>
            <a:ext cx="2689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7C222-2371-47EB-9ED7-D82D0C7BB46A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6C032-5DBE-4400-8F8F-F52E47A3E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14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7EF47E-6832-43FB-BCA8-7EF87D3F9BDA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79D22-BB58-4C6A-854E-A65F2CBF3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3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B868515-5EA6-412D-B3BD-DD2D9FA436DA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12D875B-EBC0-4318-B5C6-03CCC4F5F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66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D30E2-FDF1-4DF3-A051-831E87C1A950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2665E-9807-49B1-8725-1092B1C6D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35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036F8-28BC-44AC-9278-D211577EB8C0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E303-2603-4DED-8EF0-8AF704C01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56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andara" pitchFamily="34" charset="0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75950 h 640"/>
                <a:gd name="T6" fmla="*/ 2147483647 w 2706"/>
                <a:gd name="T7" fmla="*/ 95794554 h 640"/>
                <a:gd name="T8" fmla="*/ 2147483647 w 2706"/>
                <a:gd name="T9" fmla="*/ 151254225 h 640"/>
                <a:gd name="T10" fmla="*/ 2147483647 w 2706"/>
                <a:gd name="T11" fmla="*/ 206713896 h 640"/>
                <a:gd name="T12" fmla="*/ 2147483647 w 2706"/>
                <a:gd name="T13" fmla="*/ 272258876 h 640"/>
                <a:gd name="T14" fmla="*/ 2147483647 w 2706"/>
                <a:gd name="T15" fmla="*/ 337802267 h 640"/>
                <a:gd name="T16" fmla="*/ 2147483647 w 2706"/>
                <a:gd name="T17" fmla="*/ 413429380 h 640"/>
                <a:gd name="T18" fmla="*/ 2147483647 w 2706"/>
                <a:gd name="T19" fmla="*/ 489056492 h 640"/>
                <a:gd name="T20" fmla="*/ 2147483647 w 2706"/>
                <a:gd name="T21" fmla="*/ 489056492 h 640"/>
                <a:gd name="T22" fmla="*/ 2147483647 w 2706"/>
                <a:gd name="T23" fmla="*/ 635269651 h 640"/>
                <a:gd name="T24" fmla="*/ 2147483647 w 2706"/>
                <a:gd name="T25" fmla="*/ 766356435 h 640"/>
                <a:gd name="T26" fmla="*/ 2147483647 w 2706"/>
                <a:gd name="T27" fmla="*/ 887361085 h 640"/>
                <a:gd name="T28" fmla="*/ 1996160218 w 2706"/>
                <a:gd name="T29" fmla="*/ 1003323081 h 640"/>
                <a:gd name="T30" fmla="*/ 1471916569 w 2706"/>
                <a:gd name="T31" fmla="*/ 1104158702 h 640"/>
                <a:gd name="T32" fmla="*/ 962794601 w 2706"/>
                <a:gd name="T33" fmla="*/ 1194912190 h 640"/>
                <a:gd name="T34" fmla="*/ 473836460 w 2706"/>
                <a:gd name="T35" fmla="*/ 1280623023 h 640"/>
                <a:gd name="T36" fmla="*/ 0 w 2706"/>
                <a:gd name="T37" fmla="*/ 1356250136 h 640"/>
                <a:gd name="T38" fmla="*/ 0 w 2706"/>
                <a:gd name="T39" fmla="*/ 1356250136 h 640"/>
                <a:gd name="T40" fmla="*/ 327652280 w 2706"/>
                <a:gd name="T41" fmla="*/ 1401626086 h 640"/>
                <a:gd name="T42" fmla="*/ 640182880 w 2706"/>
                <a:gd name="T43" fmla="*/ 1441960969 h 640"/>
                <a:gd name="T44" fmla="*/ 942630773 w 2706"/>
                <a:gd name="T45" fmla="*/ 1477253198 h 640"/>
                <a:gd name="T46" fmla="*/ 1240038105 w 2706"/>
                <a:gd name="T47" fmla="*/ 1507504361 h 640"/>
                <a:gd name="T48" fmla="*/ 1527364317 w 2706"/>
                <a:gd name="T49" fmla="*/ 1537755524 h 640"/>
                <a:gd name="T50" fmla="*/ 1804609410 w 2706"/>
                <a:gd name="T51" fmla="*/ 1557922965 h 640"/>
                <a:gd name="T52" fmla="*/ 2071771794 w 2706"/>
                <a:gd name="T53" fmla="*/ 1578090407 h 640"/>
                <a:gd name="T54" fmla="*/ 2147483647 w 2706"/>
                <a:gd name="T55" fmla="*/ 1593215194 h 640"/>
                <a:gd name="T56" fmla="*/ 2147483647 w 2706"/>
                <a:gd name="T57" fmla="*/ 1603298915 h 640"/>
                <a:gd name="T58" fmla="*/ 2147483647 w 2706"/>
                <a:gd name="T59" fmla="*/ 1608341570 h 640"/>
                <a:gd name="T60" fmla="*/ 2147483647 w 2706"/>
                <a:gd name="T61" fmla="*/ 1613382636 h 640"/>
                <a:gd name="T62" fmla="*/ 2147483647 w 2706"/>
                <a:gd name="T63" fmla="*/ 1613382636 h 640"/>
                <a:gd name="T64" fmla="*/ 2147483647 w 2706"/>
                <a:gd name="T65" fmla="*/ 1608341570 h 640"/>
                <a:gd name="T66" fmla="*/ 2147483647 w 2706"/>
                <a:gd name="T67" fmla="*/ 1603298915 h 640"/>
                <a:gd name="T68" fmla="*/ 2147483647 w 2706"/>
                <a:gd name="T69" fmla="*/ 1593215194 h 640"/>
                <a:gd name="T70" fmla="*/ 2147483647 w 2706"/>
                <a:gd name="T71" fmla="*/ 1578090407 h 640"/>
                <a:gd name="T72" fmla="*/ 2147483647 w 2706"/>
                <a:gd name="T73" fmla="*/ 1562964032 h 640"/>
                <a:gd name="T74" fmla="*/ 2147483647 w 2706"/>
                <a:gd name="T75" fmla="*/ 1542796590 h 640"/>
                <a:gd name="T76" fmla="*/ 2147483647 w 2706"/>
                <a:gd name="T77" fmla="*/ 1517588082 h 640"/>
                <a:gd name="T78" fmla="*/ 2147483647 w 2706"/>
                <a:gd name="T79" fmla="*/ 1492379573 h 640"/>
                <a:gd name="T80" fmla="*/ 2147483647 w 2706"/>
                <a:gd name="T81" fmla="*/ 1462128411 h 640"/>
                <a:gd name="T82" fmla="*/ 2147483647 w 2706"/>
                <a:gd name="T83" fmla="*/ 1431877248 h 640"/>
                <a:gd name="T84" fmla="*/ 2147483647 w 2706"/>
                <a:gd name="T85" fmla="*/ 1396585019 h 640"/>
                <a:gd name="T86" fmla="*/ 2147483647 w 2706"/>
                <a:gd name="T87" fmla="*/ 1361291202 h 640"/>
                <a:gd name="T88" fmla="*/ 2147483647 w 2706"/>
                <a:gd name="T89" fmla="*/ 1320956319 h 640"/>
                <a:gd name="T90" fmla="*/ 2147483647 w 2706"/>
                <a:gd name="T91" fmla="*/ 1280623023 h 640"/>
                <a:gd name="T92" fmla="*/ 2147483647 w 2706"/>
                <a:gd name="T93" fmla="*/ 1235245485 h 640"/>
                <a:gd name="T94" fmla="*/ 2147483647 w 2706"/>
                <a:gd name="T95" fmla="*/ 1189869535 h 640"/>
                <a:gd name="T96" fmla="*/ 2147483647 w 2706"/>
                <a:gd name="T97" fmla="*/ 1089033914 h 640"/>
                <a:gd name="T98" fmla="*/ 2147483647 w 2706"/>
                <a:gd name="T99" fmla="*/ 983155639 h 640"/>
                <a:gd name="T100" fmla="*/ 2147483647 w 2706"/>
                <a:gd name="T101" fmla="*/ 983155639 h 640"/>
                <a:gd name="T102" fmla="*/ 2147483647 w 2706"/>
                <a:gd name="T103" fmla="*/ 978112985 h 640"/>
                <a:gd name="T104" fmla="*/ 2147483647 w 2706"/>
                <a:gd name="T105" fmla="*/ 97811298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4682597 h 762"/>
                <a:gd name="T2" fmla="*/ 2147483647 w 5216"/>
                <a:gd name="T3" fmla="*/ 1724302577 h 762"/>
                <a:gd name="T4" fmla="*/ 2147483647 w 5216"/>
                <a:gd name="T5" fmla="*/ 1533271998 h 762"/>
                <a:gd name="T6" fmla="*/ 2147483647 w 5216"/>
                <a:gd name="T7" fmla="*/ 1276888770 h 762"/>
                <a:gd name="T8" fmla="*/ 2147483647 w 5216"/>
                <a:gd name="T9" fmla="*/ 940072365 h 762"/>
                <a:gd name="T10" fmla="*/ 2147483647 w 5216"/>
                <a:gd name="T11" fmla="*/ 744014416 h 762"/>
                <a:gd name="T12" fmla="*/ 2147483647 w 5216"/>
                <a:gd name="T13" fmla="*/ 593199633 h 762"/>
                <a:gd name="T14" fmla="*/ 2147483647 w 5216"/>
                <a:gd name="T15" fmla="*/ 462495919 h 762"/>
                <a:gd name="T16" fmla="*/ 2147483647 w 5216"/>
                <a:gd name="T17" fmla="*/ 351898517 h 762"/>
                <a:gd name="T18" fmla="*/ 2147483647 w 5216"/>
                <a:gd name="T19" fmla="*/ 256383228 h 762"/>
                <a:gd name="T20" fmla="*/ 2147483647 w 5216"/>
                <a:gd name="T21" fmla="*/ 180975837 h 762"/>
                <a:gd name="T22" fmla="*/ 2147483647 w 5216"/>
                <a:gd name="T23" fmla="*/ 70380021 h 762"/>
                <a:gd name="T24" fmla="*/ 2147483647 w 5216"/>
                <a:gd name="T25" fmla="*/ 10054742 h 762"/>
                <a:gd name="T26" fmla="*/ 1622440311 w 5216"/>
                <a:gd name="T27" fmla="*/ 0 h 762"/>
                <a:gd name="T28" fmla="*/ 901914788 w 5216"/>
                <a:gd name="T29" fmla="*/ 25135269 h 762"/>
                <a:gd name="T30" fmla="*/ 277124957 w 5216"/>
                <a:gd name="T31" fmla="*/ 80433177 h 762"/>
                <a:gd name="T32" fmla="*/ 0 w 5216"/>
                <a:gd name="T33" fmla="*/ 120650558 h 762"/>
                <a:gd name="T34" fmla="*/ 791065440 w 5216"/>
                <a:gd name="T35" fmla="*/ 216165847 h 762"/>
                <a:gd name="T36" fmla="*/ 1642595027 w 5216"/>
                <a:gd name="T37" fmla="*/ 351898517 h 762"/>
                <a:gd name="T38" fmla="*/ 2147483647 w 5216"/>
                <a:gd name="T39" fmla="*/ 527846983 h 762"/>
                <a:gd name="T40" fmla="*/ 2147483647 w 5216"/>
                <a:gd name="T41" fmla="*/ 744014416 h 762"/>
                <a:gd name="T42" fmla="*/ 2147483647 w 5216"/>
                <a:gd name="T43" fmla="*/ 950125521 h 762"/>
                <a:gd name="T44" fmla="*/ 2147483647 w 5216"/>
                <a:gd name="T45" fmla="*/ 1296996668 h 762"/>
                <a:gd name="T46" fmla="*/ 2147483647 w 5216"/>
                <a:gd name="T47" fmla="*/ 1437756709 h 762"/>
                <a:gd name="T48" fmla="*/ 2147483647 w 5216"/>
                <a:gd name="T49" fmla="*/ 1558407267 h 762"/>
                <a:gd name="T50" fmla="*/ 2147483647 w 5216"/>
                <a:gd name="T51" fmla="*/ 1663977298 h 762"/>
                <a:gd name="T52" fmla="*/ 2147483647 w 5216"/>
                <a:gd name="T53" fmla="*/ 1744410475 h 762"/>
                <a:gd name="T54" fmla="*/ 2147483647 w 5216"/>
                <a:gd name="T55" fmla="*/ 1814790495 h 762"/>
                <a:gd name="T56" fmla="*/ 2147483647 w 5216"/>
                <a:gd name="T57" fmla="*/ 1860035247 h 762"/>
                <a:gd name="T58" fmla="*/ 2147483647 w 5216"/>
                <a:gd name="T59" fmla="*/ 1895225257 h 762"/>
                <a:gd name="T60" fmla="*/ 2147483647 w 5216"/>
                <a:gd name="T61" fmla="*/ 1915333155 h 762"/>
                <a:gd name="T62" fmla="*/ 2147483647 w 5216"/>
                <a:gd name="T63" fmla="*/ 1915333155 h 762"/>
                <a:gd name="T64" fmla="*/ 2147483647 w 5216"/>
                <a:gd name="T65" fmla="*/ 1905278414 h 762"/>
                <a:gd name="T66" fmla="*/ 2147483647 w 5216"/>
                <a:gd name="T67" fmla="*/ 1880143145 h 762"/>
                <a:gd name="T68" fmla="*/ 2147483647 w 5216"/>
                <a:gd name="T69" fmla="*/ 1839925764 h 762"/>
                <a:gd name="T70" fmla="*/ 2147483647 w 5216"/>
                <a:gd name="T71" fmla="*/ 179468259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86674 h 694"/>
                <a:gd name="T2" fmla="*/ 0 w 5144"/>
                <a:gd name="T3" fmla="*/ 176486674 h 694"/>
                <a:gd name="T4" fmla="*/ 45353157 w 5144"/>
                <a:gd name="T5" fmla="*/ 166400724 h 694"/>
                <a:gd name="T6" fmla="*/ 181412626 w 5144"/>
                <a:gd name="T7" fmla="*/ 141189022 h 694"/>
                <a:gd name="T8" fmla="*/ 413216590 w 5144"/>
                <a:gd name="T9" fmla="*/ 105891370 h 694"/>
                <a:gd name="T10" fmla="*/ 564393779 w 5144"/>
                <a:gd name="T11" fmla="*/ 85722643 h 694"/>
                <a:gd name="T12" fmla="*/ 740766636 w 5144"/>
                <a:gd name="T13" fmla="*/ 65552329 h 694"/>
                <a:gd name="T14" fmla="*/ 937295394 w 5144"/>
                <a:gd name="T15" fmla="*/ 50424991 h 694"/>
                <a:gd name="T16" fmla="*/ 1164061177 w 5144"/>
                <a:gd name="T17" fmla="*/ 35297652 h 694"/>
                <a:gd name="T18" fmla="*/ 1410982860 w 5144"/>
                <a:gd name="T19" fmla="*/ 20170314 h 694"/>
                <a:gd name="T20" fmla="*/ 1688139980 w 5144"/>
                <a:gd name="T21" fmla="*/ 10084363 h 694"/>
                <a:gd name="T22" fmla="*/ 1990494357 w 5144"/>
                <a:gd name="T23" fmla="*/ 5042975 h 694"/>
                <a:gd name="T24" fmla="*/ 2147483647 w 5144"/>
                <a:gd name="T25" fmla="*/ 0 h 694"/>
                <a:gd name="T26" fmla="*/ 2147483647 w 5144"/>
                <a:gd name="T27" fmla="*/ 5042975 h 694"/>
                <a:gd name="T28" fmla="*/ 2147483647 w 5144"/>
                <a:gd name="T29" fmla="*/ 15127339 h 694"/>
                <a:gd name="T30" fmla="*/ 2147483647 w 5144"/>
                <a:gd name="T31" fmla="*/ 35297652 h 694"/>
                <a:gd name="T32" fmla="*/ 2147483647 w 5144"/>
                <a:gd name="T33" fmla="*/ 60509354 h 694"/>
                <a:gd name="T34" fmla="*/ 2147483647 w 5144"/>
                <a:gd name="T35" fmla="*/ 100849982 h 694"/>
                <a:gd name="T36" fmla="*/ 2147483647 w 5144"/>
                <a:gd name="T37" fmla="*/ 146231997 h 694"/>
                <a:gd name="T38" fmla="*/ 2147483647 w 5144"/>
                <a:gd name="T39" fmla="*/ 201698376 h 694"/>
                <a:gd name="T40" fmla="*/ 2147483647 w 5144"/>
                <a:gd name="T41" fmla="*/ 267250705 h 694"/>
                <a:gd name="T42" fmla="*/ 2147483647 w 5144"/>
                <a:gd name="T43" fmla="*/ 347930373 h 694"/>
                <a:gd name="T44" fmla="*/ 2147483647 w 5144"/>
                <a:gd name="T45" fmla="*/ 438694404 h 694"/>
                <a:gd name="T46" fmla="*/ 2147483647 w 5144"/>
                <a:gd name="T47" fmla="*/ 544585774 h 694"/>
                <a:gd name="T48" fmla="*/ 2147483647 w 5144"/>
                <a:gd name="T49" fmla="*/ 670647457 h 694"/>
                <a:gd name="T50" fmla="*/ 2147483647 w 5144"/>
                <a:gd name="T51" fmla="*/ 806793504 h 694"/>
                <a:gd name="T52" fmla="*/ 2147483647 w 5144"/>
                <a:gd name="T53" fmla="*/ 958068477 h 694"/>
                <a:gd name="T54" fmla="*/ 2147483647 w 5144"/>
                <a:gd name="T55" fmla="*/ 1129512176 h 694"/>
                <a:gd name="T56" fmla="*/ 2147483647 w 5144"/>
                <a:gd name="T57" fmla="*/ 1316083213 h 694"/>
                <a:gd name="T58" fmla="*/ 2147483647 w 5144"/>
                <a:gd name="T59" fmla="*/ 1522824565 h 694"/>
                <a:gd name="T60" fmla="*/ 2147483647 w 5144"/>
                <a:gd name="T61" fmla="*/ 174973464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67732250 h 584"/>
                <a:gd name="T2" fmla="*/ 0 w 3112"/>
                <a:gd name="T3" fmla="*/ 1467732250 h 584"/>
                <a:gd name="T4" fmla="*/ 226865130 w 3112"/>
                <a:gd name="T5" fmla="*/ 1407413987 h 584"/>
                <a:gd name="T6" fmla="*/ 846963574 w 3112"/>
                <a:gd name="T7" fmla="*/ 1251592864 h 584"/>
                <a:gd name="T8" fmla="*/ 1275487831 w 3112"/>
                <a:gd name="T9" fmla="*/ 1146037488 h 584"/>
                <a:gd name="T10" fmla="*/ 1769549916 w 3112"/>
                <a:gd name="T11" fmla="*/ 1030428012 h 584"/>
                <a:gd name="T12" fmla="*/ 2147483647 w 3112"/>
                <a:gd name="T13" fmla="*/ 904766021 h 584"/>
                <a:gd name="T14" fmla="*/ 2147483647 w 3112"/>
                <a:gd name="T15" fmla="*/ 769051514 h 584"/>
                <a:gd name="T16" fmla="*/ 2147483647 w 3112"/>
                <a:gd name="T17" fmla="*/ 638362472 h 584"/>
                <a:gd name="T18" fmla="*/ 2147483647 w 3112"/>
                <a:gd name="T19" fmla="*/ 507675016 h 584"/>
                <a:gd name="T20" fmla="*/ 2147483647 w 3112"/>
                <a:gd name="T21" fmla="*/ 387038490 h 584"/>
                <a:gd name="T22" fmla="*/ 2147483647 w 3112"/>
                <a:gd name="T23" fmla="*/ 271430599 h 584"/>
                <a:gd name="T24" fmla="*/ 2147483647 w 3112"/>
                <a:gd name="T25" fmla="*/ 221164851 h 584"/>
                <a:gd name="T26" fmla="*/ 2147483647 w 3112"/>
                <a:gd name="T27" fmla="*/ 170900689 h 584"/>
                <a:gd name="T28" fmla="*/ 2147483647 w 3112"/>
                <a:gd name="T29" fmla="*/ 130689042 h 584"/>
                <a:gd name="T30" fmla="*/ 2147483647 w 3112"/>
                <a:gd name="T31" fmla="*/ 90477395 h 584"/>
                <a:gd name="T32" fmla="*/ 2147483647 w 3112"/>
                <a:gd name="T33" fmla="*/ 60318263 h 584"/>
                <a:gd name="T34" fmla="*/ 2147483647 w 3112"/>
                <a:gd name="T35" fmla="*/ 35184597 h 584"/>
                <a:gd name="T36" fmla="*/ 2147483647 w 3112"/>
                <a:gd name="T37" fmla="*/ 15079566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7C450D-8E34-4BBA-A8B9-162D69016A36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000EA-ABDE-4777-8EE2-3383D2BAF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74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andara" pitchFamily="34" charset="0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267910 h 640"/>
                <a:gd name="T6" fmla="*/ 2147483647 w 2706"/>
                <a:gd name="T7" fmla="*/ 95566116 h 640"/>
                <a:gd name="T8" fmla="*/ 2147483647 w 2706"/>
                <a:gd name="T9" fmla="*/ 150894619 h 640"/>
                <a:gd name="T10" fmla="*/ 2147483647 w 2706"/>
                <a:gd name="T11" fmla="*/ 206221535 h 640"/>
                <a:gd name="T12" fmla="*/ 2147483647 w 2706"/>
                <a:gd name="T13" fmla="*/ 271609045 h 640"/>
                <a:gd name="T14" fmla="*/ 2147483647 w 2706"/>
                <a:gd name="T15" fmla="*/ 336996554 h 640"/>
                <a:gd name="T16" fmla="*/ 2147483647 w 2706"/>
                <a:gd name="T17" fmla="*/ 412443071 h 640"/>
                <a:gd name="T18" fmla="*/ 2147483647 w 2706"/>
                <a:gd name="T19" fmla="*/ 487891173 h 640"/>
                <a:gd name="T20" fmla="*/ 2147483647 w 2706"/>
                <a:gd name="T21" fmla="*/ 487891173 h 640"/>
                <a:gd name="T22" fmla="*/ 2147483647 w 2706"/>
                <a:gd name="T23" fmla="*/ 633755495 h 640"/>
                <a:gd name="T24" fmla="*/ 2147483647 w 2706"/>
                <a:gd name="T25" fmla="*/ 764530514 h 640"/>
                <a:gd name="T26" fmla="*/ 2147483647 w 2706"/>
                <a:gd name="T27" fmla="*/ 885244941 h 640"/>
                <a:gd name="T28" fmla="*/ 1995446684 w 2706"/>
                <a:gd name="T29" fmla="*/ 1000930656 h 640"/>
                <a:gd name="T30" fmla="*/ 1471390284 w 2706"/>
                <a:gd name="T31" fmla="*/ 1101527069 h 640"/>
                <a:gd name="T32" fmla="*/ 962451277 w 2706"/>
                <a:gd name="T33" fmla="*/ 1192062888 h 640"/>
                <a:gd name="T34" fmla="*/ 473666148 w 2706"/>
                <a:gd name="T35" fmla="*/ 1277569998 h 640"/>
                <a:gd name="T36" fmla="*/ 0 w 2706"/>
                <a:gd name="T37" fmla="*/ 1353016514 h 640"/>
                <a:gd name="T38" fmla="*/ 0 w 2706"/>
                <a:gd name="T39" fmla="*/ 1353016514 h 640"/>
                <a:gd name="T40" fmla="*/ 327535052 w 2706"/>
                <a:gd name="T41" fmla="*/ 1398284424 h 640"/>
                <a:gd name="T42" fmla="*/ 639954298 w 2706"/>
                <a:gd name="T43" fmla="*/ 1438523623 h 640"/>
                <a:gd name="T44" fmla="*/ 942294224 w 2706"/>
                <a:gd name="T45" fmla="*/ 1473730940 h 640"/>
                <a:gd name="T46" fmla="*/ 1239596076 w 2706"/>
                <a:gd name="T47" fmla="*/ 1503911133 h 640"/>
                <a:gd name="T48" fmla="*/ 1526818609 w 2706"/>
                <a:gd name="T49" fmla="*/ 1534089739 h 640"/>
                <a:gd name="T50" fmla="*/ 1803964996 w 2706"/>
                <a:gd name="T51" fmla="*/ 1554207753 h 640"/>
                <a:gd name="T52" fmla="*/ 2071032063 w 2706"/>
                <a:gd name="T53" fmla="*/ 1574327353 h 640"/>
                <a:gd name="T54" fmla="*/ 2147483647 w 2706"/>
                <a:gd name="T55" fmla="*/ 1589416656 h 640"/>
                <a:gd name="T56" fmla="*/ 2147483647 w 2706"/>
                <a:gd name="T57" fmla="*/ 1599477249 h 640"/>
                <a:gd name="T58" fmla="*/ 2147483647 w 2706"/>
                <a:gd name="T59" fmla="*/ 1604505959 h 640"/>
                <a:gd name="T60" fmla="*/ 2147483647 w 2706"/>
                <a:gd name="T61" fmla="*/ 1609536256 h 640"/>
                <a:gd name="T62" fmla="*/ 2147483647 w 2706"/>
                <a:gd name="T63" fmla="*/ 1609536256 h 640"/>
                <a:gd name="T64" fmla="*/ 2147483647 w 2706"/>
                <a:gd name="T65" fmla="*/ 1604505959 h 640"/>
                <a:gd name="T66" fmla="*/ 2147483647 w 2706"/>
                <a:gd name="T67" fmla="*/ 1599477249 h 640"/>
                <a:gd name="T68" fmla="*/ 2147483647 w 2706"/>
                <a:gd name="T69" fmla="*/ 1589416656 h 640"/>
                <a:gd name="T70" fmla="*/ 2147483647 w 2706"/>
                <a:gd name="T71" fmla="*/ 1574327353 h 640"/>
                <a:gd name="T72" fmla="*/ 2147483647 w 2706"/>
                <a:gd name="T73" fmla="*/ 1559238049 h 640"/>
                <a:gd name="T74" fmla="*/ 2147483647 w 2706"/>
                <a:gd name="T75" fmla="*/ 1539118450 h 640"/>
                <a:gd name="T76" fmla="*/ 2147483647 w 2706"/>
                <a:gd name="T77" fmla="*/ 1513970140 h 640"/>
                <a:gd name="T78" fmla="*/ 2147483647 w 2706"/>
                <a:gd name="T79" fmla="*/ 1488821829 h 640"/>
                <a:gd name="T80" fmla="*/ 2147483647 w 2706"/>
                <a:gd name="T81" fmla="*/ 1458641637 h 640"/>
                <a:gd name="T82" fmla="*/ 2147483647 w 2706"/>
                <a:gd name="T83" fmla="*/ 1428463030 h 640"/>
                <a:gd name="T84" fmla="*/ 2147483647 w 2706"/>
                <a:gd name="T85" fmla="*/ 1393254127 h 640"/>
                <a:gd name="T86" fmla="*/ 2147483647 w 2706"/>
                <a:gd name="T87" fmla="*/ 1358046810 h 640"/>
                <a:gd name="T88" fmla="*/ 2147483647 w 2706"/>
                <a:gd name="T89" fmla="*/ 1317807611 h 640"/>
                <a:gd name="T90" fmla="*/ 2147483647 w 2706"/>
                <a:gd name="T91" fmla="*/ 1277569998 h 640"/>
                <a:gd name="T92" fmla="*/ 2147483647 w 2706"/>
                <a:gd name="T93" fmla="*/ 1232300502 h 640"/>
                <a:gd name="T94" fmla="*/ 2147483647 w 2706"/>
                <a:gd name="T95" fmla="*/ 1187032592 h 640"/>
                <a:gd name="T96" fmla="*/ 2147483647 w 2706"/>
                <a:gd name="T97" fmla="*/ 1086437765 h 640"/>
                <a:gd name="T98" fmla="*/ 2147483647 w 2706"/>
                <a:gd name="T99" fmla="*/ 980811057 h 640"/>
                <a:gd name="T100" fmla="*/ 2147483647 w 2706"/>
                <a:gd name="T101" fmla="*/ 980811057 h 640"/>
                <a:gd name="T102" fmla="*/ 2147483647 w 2706"/>
                <a:gd name="T103" fmla="*/ 975780760 h 640"/>
                <a:gd name="T104" fmla="*/ 2147483647 w 2706"/>
                <a:gd name="T105" fmla="*/ 975780760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7103815 h 762"/>
                <a:gd name="T2" fmla="*/ 2147483647 w 5216"/>
                <a:gd name="T3" fmla="*/ 1726630307 h 762"/>
                <a:gd name="T4" fmla="*/ 2147483647 w 5216"/>
                <a:gd name="T5" fmla="*/ 1535340763 h 762"/>
                <a:gd name="T6" fmla="*/ 2147483647 w 5216"/>
                <a:gd name="T7" fmla="*/ 1278611647 h 762"/>
                <a:gd name="T8" fmla="*/ 2147483647 w 5216"/>
                <a:gd name="T9" fmla="*/ 941341151 h 762"/>
                <a:gd name="T10" fmla="*/ 2147483647 w 5216"/>
                <a:gd name="T11" fmla="*/ 745017673 h 762"/>
                <a:gd name="T12" fmla="*/ 2147483647 w 5216"/>
                <a:gd name="T13" fmla="*/ 594001199 h 762"/>
                <a:gd name="T14" fmla="*/ 2147483647 w 5216"/>
                <a:gd name="T15" fmla="*/ 463118879 h 762"/>
                <a:gd name="T16" fmla="*/ 2147483647 w 5216"/>
                <a:gd name="T17" fmla="*/ 352373888 h 762"/>
                <a:gd name="T18" fmla="*/ 2147483647 w 5216"/>
                <a:gd name="T19" fmla="*/ 256729116 h 762"/>
                <a:gd name="T20" fmla="*/ 2147483647 w 5216"/>
                <a:gd name="T21" fmla="*/ 181220086 h 762"/>
                <a:gd name="T22" fmla="*/ 2147483647 w 5216"/>
                <a:gd name="T23" fmla="*/ 70475095 h 762"/>
                <a:gd name="T24" fmla="*/ 2147483647 w 5216"/>
                <a:gd name="T25" fmla="*/ 10067871 h 762"/>
                <a:gd name="T26" fmla="*/ 1622923434 w 5216"/>
                <a:gd name="T27" fmla="*/ 0 h 762"/>
                <a:gd name="T28" fmla="*/ 902184155 w 5216"/>
                <a:gd name="T29" fmla="*/ 25169677 h 762"/>
                <a:gd name="T30" fmla="*/ 277207537 w 5216"/>
                <a:gd name="T31" fmla="*/ 80542966 h 762"/>
                <a:gd name="T32" fmla="*/ 0 w 5216"/>
                <a:gd name="T33" fmla="*/ 120814448 h 762"/>
                <a:gd name="T34" fmla="*/ 791300823 w 5216"/>
                <a:gd name="T35" fmla="*/ 216457634 h 762"/>
                <a:gd name="T36" fmla="*/ 1643084329 w 5216"/>
                <a:gd name="T37" fmla="*/ 352373888 h 762"/>
                <a:gd name="T38" fmla="*/ 2147483647 w 5216"/>
                <a:gd name="T39" fmla="*/ 528560039 h 762"/>
                <a:gd name="T40" fmla="*/ 2147483647 w 5216"/>
                <a:gd name="T41" fmla="*/ 745017673 h 762"/>
                <a:gd name="T42" fmla="*/ 2147483647 w 5216"/>
                <a:gd name="T43" fmla="*/ 951409022 h 762"/>
                <a:gd name="T44" fmla="*/ 2147483647 w 5216"/>
                <a:gd name="T45" fmla="*/ 1298747388 h 762"/>
                <a:gd name="T46" fmla="*/ 2147483647 w 5216"/>
                <a:gd name="T47" fmla="*/ 1439697578 h 762"/>
                <a:gd name="T48" fmla="*/ 2147483647 w 5216"/>
                <a:gd name="T49" fmla="*/ 1560510440 h 762"/>
                <a:gd name="T50" fmla="*/ 2147483647 w 5216"/>
                <a:gd name="T51" fmla="*/ 1666223082 h 762"/>
                <a:gd name="T52" fmla="*/ 2147483647 w 5216"/>
                <a:gd name="T53" fmla="*/ 1746766048 h 762"/>
                <a:gd name="T54" fmla="*/ 2147483647 w 5216"/>
                <a:gd name="T55" fmla="*/ 1817239557 h 762"/>
                <a:gd name="T56" fmla="*/ 2147483647 w 5216"/>
                <a:gd name="T57" fmla="*/ 1862544975 h 762"/>
                <a:gd name="T58" fmla="*/ 2147483647 w 5216"/>
                <a:gd name="T59" fmla="*/ 1897782522 h 762"/>
                <a:gd name="T60" fmla="*/ 2147483647 w 5216"/>
                <a:gd name="T61" fmla="*/ 1917918264 h 762"/>
                <a:gd name="T62" fmla="*/ 2147483647 w 5216"/>
                <a:gd name="T63" fmla="*/ 1917918264 h 762"/>
                <a:gd name="T64" fmla="*/ 2147483647 w 5216"/>
                <a:gd name="T65" fmla="*/ 1907850393 h 762"/>
                <a:gd name="T66" fmla="*/ 2147483647 w 5216"/>
                <a:gd name="T67" fmla="*/ 1882680716 h 762"/>
                <a:gd name="T68" fmla="*/ 2147483647 w 5216"/>
                <a:gd name="T69" fmla="*/ 1842409233 h 762"/>
                <a:gd name="T70" fmla="*/ 2147483647 w 5216"/>
                <a:gd name="T71" fmla="*/ 179710381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788516 h 694"/>
                <a:gd name="T2" fmla="*/ 0 w 5144"/>
                <a:gd name="T3" fmla="*/ 176788516 h 694"/>
                <a:gd name="T4" fmla="*/ 45341320 w 5144"/>
                <a:gd name="T5" fmla="*/ 166685997 h 694"/>
                <a:gd name="T6" fmla="*/ 181368455 w 5144"/>
                <a:gd name="T7" fmla="*/ 141430495 h 694"/>
                <a:gd name="T8" fmla="*/ 413115802 w 5144"/>
                <a:gd name="T9" fmla="*/ 106072474 h 694"/>
                <a:gd name="T10" fmla="*/ 564257240 w 5144"/>
                <a:gd name="T11" fmla="*/ 85869026 h 694"/>
                <a:gd name="T12" fmla="*/ 740586536 w 5144"/>
                <a:gd name="T13" fmla="*/ 65663988 h 694"/>
                <a:gd name="T14" fmla="*/ 937069294 w 5144"/>
                <a:gd name="T15" fmla="*/ 50511005 h 694"/>
                <a:gd name="T16" fmla="*/ 1163779069 w 5144"/>
                <a:gd name="T17" fmla="*/ 35358021 h 694"/>
                <a:gd name="T18" fmla="*/ 1410642306 w 5144"/>
                <a:gd name="T19" fmla="*/ 20205038 h 694"/>
                <a:gd name="T20" fmla="*/ 1687732560 w 5144"/>
                <a:gd name="T21" fmla="*/ 10102519 h 694"/>
                <a:gd name="T22" fmla="*/ 1990012261 w 5144"/>
                <a:gd name="T23" fmla="*/ 5050465 h 694"/>
                <a:gd name="T24" fmla="*/ 2147483647 w 5144"/>
                <a:gd name="T25" fmla="*/ 0 h 694"/>
                <a:gd name="T26" fmla="*/ 2147483647 w 5144"/>
                <a:gd name="T27" fmla="*/ 5050465 h 694"/>
                <a:gd name="T28" fmla="*/ 2147483647 w 5144"/>
                <a:gd name="T29" fmla="*/ 15152984 h 694"/>
                <a:gd name="T30" fmla="*/ 2147483647 w 5144"/>
                <a:gd name="T31" fmla="*/ 35358021 h 694"/>
                <a:gd name="T32" fmla="*/ 2147483647 w 5144"/>
                <a:gd name="T33" fmla="*/ 60613523 h 694"/>
                <a:gd name="T34" fmla="*/ 2147483647 w 5144"/>
                <a:gd name="T35" fmla="*/ 101022009 h 694"/>
                <a:gd name="T36" fmla="*/ 2147483647 w 5144"/>
                <a:gd name="T37" fmla="*/ 146480960 h 694"/>
                <a:gd name="T38" fmla="*/ 2147483647 w 5144"/>
                <a:gd name="T39" fmla="*/ 202044018 h 694"/>
                <a:gd name="T40" fmla="*/ 2147483647 w 5144"/>
                <a:gd name="T41" fmla="*/ 267708006 h 694"/>
                <a:gd name="T42" fmla="*/ 2147483647 w 5144"/>
                <a:gd name="T43" fmla="*/ 348524978 h 694"/>
                <a:gd name="T44" fmla="*/ 2147483647 w 5144"/>
                <a:gd name="T45" fmla="*/ 439444468 h 694"/>
                <a:gd name="T46" fmla="*/ 2147483647 w 5144"/>
                <a:gd name="T47" fmla="*/ 545516942 h 694"/>
                <a:gd name="T48" fmla="*/ 2147483647 w 5144"/>
                <a:gd name="T49" fmla="*/ 671794454 h 694"/>
                <a:gd name="T50" fmla="*/ 2147483647 w 5144"/>
                <a:gd name="T51" fmla="*/ 808174484 h 694"/>
                <a:gd name="T52" fmla="*/ 2147483647 w 5144"/>
                <a:gd name="T53" fmla="*/ 959705908 h 694"/>
                <a:gd name="T54" fmla="*/ 2147483647 w 5144"/>
                <a:gd name="T55" fmla="*/ 1131443960 h 694"/>
                <a:gd name="T56" fmla="*/ 2147483647 w 5144"/>
                <a:gd name="T57" fmla="*/ 1318333405 h 694"/>
                <a:gd name="T58" fmla="*/ 2147483647 w 5144"/>
                <a:gd name="T59" fmla="*/ 1525427888 h 694"/>
                <a:gd name="T60" fmla="*/ 2147483647 w 5144"/>
                <a:gd name="T61" fmla="*/ 1752727409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387100 h 584"/>
                <a:gd name="T2" fmla="*/ 0 w 3112"/>
                <a:gd name="T3" fmla="*/ 1471387100 h 584"/>
                <a:gd name="T4" fmla="*/ 226718930 w 3112"/>
                <a:gd name="T5" fmla="*/ 1410919181 h 584"/>
                <a:gd name="T6" fmla="*/ 846417337 w 3112"/>
                <a:gd name="T7" fmla="*/ 1254710521 h 584"/>
                <a:gd name="T8" fmla="*/ 1274665262 w 3112"/>
                <a:gd name="T9" fmla="*/ 1148892058 h 584"/>
                <a:gd name="T10" fmla="*/ 1768409238 w 3112"/>
                <a:gd name="T11" fmla="*/ 1032994287 h 584"/>
                <a:gd name="T12" fmla="*/ 2147483647 w 3112"/>
                <a:gd name="T13" fmla="*/ 907018793 h 584"/>
                <a:gd name="T14" fmla="*/ 2147483647 w 3112"/>
                <a:gd name="T15" fmla="*/ 770967164 h 584"/>
                <a:gd name="T16" fmla="*/ 2147483647 w 3112"/>
                <a:gd name="T17" fmla="*/ 639952016 h 584"/>
                <a:gd name="T18" fmla="*/ 2147483647 w 3112"/>
                <a:gd name="T19" fmla="*/ 508938455 h 584"/>
                <a:gd name="T20" fmla="*/ 2147483647 w 3112"/>
                <a:gd name="T21" fmla="*/ 388002616 h 584"/>
                <a:gd name="T22" fmla="*/ 2147483647 w 3112"/>
                <a:gd name="T23" fmla="*/ 272106432 h 584"/>
                <a:gd name="T24" fmla="*/ 2147483647 w 3112"/>
                <a:gd name="T25" fmla="*/ 221716234 h 584"/>
                <a:gd name="T26" fmla="*/ 2147483647 w 3112"/>
                <a:gd name="T27" fmla="*/ 171326037 h 584"/>
                <a:gd name="T28" fmla="*/ 2147483647 w 3112"/>
                <a:gd name="T29" fmla="*/ 131013561 h 584"/>
                <a:gd name="T30" fmla="*/ 2147483647 w 3112"/>
                <a:gd name="T31" fmla="*/ 90702673 h 584"/>
                <a:gd name="T32" fmla="*/ 2147483647 w 3112"/>
                <a:gd name="T33" fmla="*/ 60467920 h 584"/>
                <a:gd name="T34" fmla="*/ 2147483647 w 3112"/>
                <a:gd name="T35" fmla="*/ 35272821 h 584"/>
                <a:gd name="T36" fmla="*/ 2147483647 w 3112"/>
                <a:gd name="T37" fmla="*/ 1511737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C6B22-8591-43A3-A41D-1483D29590C5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5271D-4DB1-4327-81C6-440F80296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7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andara" pitchFamily="34" charset="0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75950 h 640"/>
                <a:gd name="T6" fmla="*/ 2147483647 w 2706"/>
                <a:gd name="T7" fmla="*/ 95794554 h 640"/>
                <a:gd name="T8" fmla="*/ 2147483647 w 2706"/>
                <a:gd name="T9" fmla="*/ 151254225 h 640"/>
                <a:gd name="T10" fmla="*/ 2147483647 w 2706"/>
                <a:gd name="T11" fmla="*/ 206713896 h 640"/>
                <a:gd name="T12" fmla="*/ 2147483647 w 2706"/>
                <a:gd name="T13" fmla="*/ 272258876 h 640"/>
                <a:gd name="T14" fmla="*/ 2147483647 w 2706"/>
                <a:gd name="T15" fmla="*/ 337802267 h 640"/>
                <a:gd name="T16" fmla="*/ 2147483647 w 2706"/>
                <a:gd name="T17" fmla="*/ 413429380 h 640"/>
                <a:gd name="T18" fmla="*/ 2147483647 w 2706"/>
                <a:gd name="T19" fmla="*/ 489056492 h 640"/>
                <a:gd name="T20" fmla="*/ 2147483647 w 2706"/>
                <a:gd name="T21" fmla="*/ 489056492 h 640"/>
                <a:gd name="T22" fmla="*/ 2147483647 w 2706"/>
                <a:gd name="T23" fmla="*/ 635269651 h 640"/>
                <a:gd name="T24" fmla="*/ 2147483647 w 2706"/>
                <a:gd name="T25" fmla="*/ 766356435 h 640"/>
                <a:gd name="T26" fmla="*/ 2147483647 w 2706"/>
                <a:gd name="T27" fmla="*/ 887361085 h 640"/>
                <a:gd name="T28" fmla="*/ 1995446684 w 2706"/>
                <a:gd name="T29" fmla="*/ 1003323081 h 640"/>
                <a:gd name="T30" fmla="*/ 1471390284 w 2706"/>
                <a:gd name="T31" fmla="*/ 1104158702 h 640"/>
                <a:gd name="T32" fmla="*/ 962451277 w 2706"/>
                <a:gd name="T33" fmla="*/ 1194912190 h 640"/>
                <a:gd name="T34" fmla="*/ 473666148 w 2706"/>
                <a:gd name="T35" fmla="*/ 1280623023 h 640"/>
                <a:gd name="T36" fmla="*/ 0 w 2706"/>
                <a:gd name="T37" fmla="*/ 1356250136 h 640"/>
                <a:gd name="T38" fmla="*/ 0 w 2706"/>
                <a:gd name="T39" fmla="*/ 1356250136 h 640"/>
                <a:gd name="T40" fmla="*/ 327535052 w 2706"/>
                <a:gd name="T41" fmla="*/ 1401626086 h 640"/>
                <a:gd name="T42" fmla="*/ 639954298 w 2706"/>
                <a:gd name="T43" fmla="*/ 1441960969 h 640"/>
                <a:gd name="T44" fmla="*/ 942294224 w 2706"/>
                <a:gd name="T45" fmla="*/ 1477253198 h 640"/>
                <a:gd name="T46" fmla="*/ 1239596076 w 2706"/>
                <a:gd name="T47" fmla="*/ 1507504361 h 640"/>
                <a:gd name="T48" fmla="*/ 1526818609 w 2706"/>
                <a:gd name="T49" fmla="*/ 1537755524 h 640"/>
                <a:gd name="T50" fmla="*/ 1803964996 w 2706"/>
                <a:gd name="T51" fmla="*/ 1557922965 h 640"/>
                <a:gd name="T52" fmla="*/ 2071032063 w 2706"/>
                <a:gd name="T53" fmla="*/ 1578090407 h 640"/>
                <a:gd name="T54" fmla="*/ 2147483647 w 2706"/>
                <a:gd name="T55" fmla="*/ 1593215194 h 640"/>
                <a:gd name="T56" fmla="*/ 2147483647 w 2706"/>
                <a:gd name="T57" fmla="*/ 1603298915 h 640"/>
                <a:gd name="T58" fmla="*/ 2147483647 w 2706"/>
                <a:gd name="T59" fmla="*/ 1608341570 h 640"/>
                <a:gd name="T60" fmla="*/ 2147483647 w 2706"/>
                <a:gd name="T61" fmla="*/ 1613382636 h 640"/>
                <a:gd name="T62" fmla="*/ 2147483647 w 2706"/>
                <a:gd name="T63" fmla="*/ 1613382636 h 640"/>
                <a:gd name="T64" fmla="*/ 2147483647 w 2706"/>
                <a:gd name="T65" fmla="*/ 1608341570 h 640"/>
                <a:gd name="T66" fmla="*/ 2147483647 w 2706"/>
                <a:gd name="T67" fmla="*/ 1603298915 h 640"/>
                <a:gd name="T68" fmla="*/ 2147483647 w 2706"/>
                <a:gd name="T69" fmla="*/ 1593215194 h 640"/>
                <a:gd name="T70" fmla="*/ 2147483647 w 2706"/>
                <a:gd name="T71" fmla="*/ 1578090407 h 640"/>
                <a:gd name="T72" fmla="*/ 2147483647 w 2706"/>
                <a:gd name="T73" fmla="*/ 1562964032 h 640"/>
                <a:gd name="T74" fmla="*/ 2147483647 w 2706"/>
                <a:gd name="T75" fmla="*/ 1542796590 h 640"/>
                <a:gd name="T76" fmla="*/ 2147483647 w 2706"/>
                <a:gd name="T77" fmla="*/ 1517588082 h 640"/>
                <a:gd name="T78" fmla="*/ 2147483647 w 2706"/>
                <a:gd name="T79" fmla="*/ 1492379573 h 640"/>
                <a:gd name="T80" fmla="*/ 2147483647 w 2706"/>
                <a:gd name="T81" fmla="*/ 1462128411 h 640"/>
                <a:gd name="T82" fmla="*/ 2147483647 w 2706"/>
                <a:gd name="T83" fmla="*/ 1431877248 h 640"/>
                <a:gd name="T84" fmla="*/ 2147483647 w 2706"/>
                <a:gd name="T85" fmla="*/ 1396585019 h 640"/>
                <a:gd name="T86" fmla="*/ 2147483647 w 2706"/>
                <a:gd name="T87" fmla="*/ 1361291202 h 640"/>
                <a:gd name="T88" fmla="*/ 2147483647 w 2706"/>
                <a:gd name="T89" fmla="*/ 1320956319 h 640"/>
                <a:gd name="T90" fmla="*/ 2147483647 w 2706"/>
                <a:gd name="T91" fmla="*/ 1280623023 h 640"/>
                <a:gd name="T92" fmla="*/ 2147483647 w 2706"/>
                <a:gd name="T93" fmla="*/ 1235245485 h 640"/>
                <a:gd name="T94" fmla="*/ 2147483647 w 2706"/>
                <a:gd name="T95" fmla="*/ 1189869535 h 640"/>
                <a:gd name="T96" fmla="*/ 2147483647 w 2706"/>
                <a:gd name="T97" fmla="*/ 1089033914 h 640"/>
                <a:gd name="T98" fmla="*/ 2147483647 w 2706"/>
                <a:gd name="T99" fmla="*/ 983155639 h 640"/>
                <a:gd name="T100" fmla="*/ 2147483647 w 2706"/>
                <a:gd name="T101" fmla="*/ 983155639 h 640"/>
                <a:gd name="T102" fmla="*/ 2147483647 w 2706"/>
                <a:gd name="T103" fmla="*/ 978112985 h 640"/>
                <a:gd name="T104" fmla="*/ 2147483647 w 2706"/>
                <a:gd name="T105" fmla="*/ 97811298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4685668 h 762"/>
                <a:gd name="T2" fmla="*/ 2147483647 w 5216"/>
                <a:gd name="T3" fmla="*/ 1724305590 h 762"/>
                <a:gd name="T4" fmla="*/ 2147483647 w 5216"/>
                <a:gd name="T5" fmla="*/ 1533274853 h 762"/>
                <a:gd name="T6" fmla="*/ 2147483647 w 5216"/>
                <a:gd name="T7" fmla="*/ 1276891413 h 762"/>
                <a:gd name="T8" fmla="*/ 2147483647 w 5216"/>
                <a:gd name="T9" fmla="*/ 940073143 h 762"/>
                <a:gd name="T10" fmla="*/ 2147483647 w 5216"/>
                <a:gd name="T11" fmla="*/ 744015032 h 762"/>
                <a:gd name="T12" fmla="*/ 2147483647 w 5216"/>
                <a:gd name="T13" fmla="*/ 593201710 h 762"/>
                <a:gd name="T14" fmla="*/ 2147483647 w 5216"/>
                <a:gd name="T15" fmla="*/ 462496302 h 762"/>
                <a:gd name="T16" fmla="*/ 2147483647 w 5216"/>
                <a:gd name="T17" fmla="*/ 351898809 h 762"/>
                <a:gd name="T18" fmla="*/ 2147483647 w 5216"/>
                <a:gd name="T19" fmla="*/ 256383440 h 762"/>
                <a:gd name="T20" fmla="*/ 2147483647 w 5216"/>
                <a:gd name="T21" fmla="*/ 180975987 h 762"/>
                <a:gd name="T22" fmla="*/ 2147483647 w 5216"/>
                <a:gd name="T23" fmla="*/ 70380079 h 762"/>
                <a:gd name="T24" fmla="*/ 2147483647 w 5216"/>
                <a:gd name="T25" fmla="*/ 10054750 h 762"/>
                <a:gd name="T26" fmla="*/ 1622923434 w 5216"/>
                <a:gd name="T27" fmla="*/ 0 h 762"/>
                <a:gd name="T28" fmla="*/ 902184155 w 5216"/>
                <a:gd name="T29" fmla="*/ 25135289 h 762"/>
                <a:gd name="T30" fmla="*/ 277207537 w 5216"/>
                <a:gd name="T31" fmla="*/ 80434829 h 762"/>
                <a:gd name="T32" fmla="*/ 0 w 5216"/>
                <a:gd name="T33" fmla="*/ 120650658 h 762"/>
                <a:gd name="T34" fmla="*/ 791300823 w 5216"/>
                <a:gd name="T35" fmla="*/ 216166026 h 762"/>
                <a:gd name="T36" fmla="*/ 1643084329 w 5216"/>
                <a:gd name="T37" fmla="*/ 351898809 h 762"/>
                <a:gd name="T38" fmla="*/ 2147483647 w 5216"/>
                <a:gd name="T39" fmla="*/ 527849006 h 762"/>
                <a:gd name="T40" fmla="*/ 2147483647 w 5216"/>
                <a:gd name="T41" fmla="*/ 744015032 h 762"/>
                <a:gd name="T42" fmla="*/ 2147483647 w 5216"/>
                <a:gd name="T43" fmla="*/ 950127893 h 762"/>
                <a:gd name="T44" fmla="*/ 2147483647 w 5216"/>
                <a:gd name="T45" fmla="*/ 1296999327 h 762"/>
                <a:gd name="T46" fmla="*/ 2147483647 w 5216"/>
                <a:gd name="T47" fmla="*/ 1437759485 h 762"/>
                <a:gd name="T48" fmla="*/ 2147483647 w 5216"/>
                <a:gd name="T49" fmla="*/ 1558410142 h 762"/>
                <a:gd name="T50" fmla="*/ 2147483647 w 5216"/>
                <a:gd name="T51" fmla="*/ 1663980261 h 762"/>
                <a:gd name="T52" fmla="*/ 2147483647 w 5216"/>
                <a:gd name="T53" fmla="*/ 1744413504 h 762"/>
                <a:gd name="T54" fmla="*/ 2147483647 w 5216"/>
                <a:gd name="T55" fmla="*/ 1814793583 h 762"/>
                <a:gd name="T56" fmla="*/ 2147483647 w 5216"/>
                <a:gd name="T57" fmla="*/ 1860038372 h 762"/>
                <a:gd name="T58" fmla="*/ 2147483647 w 5216"/>
                <a:gd name="T59" fmla="*/ 1895228412 h 762"/>
                <a:gd name="T60" fmla="*/ 2147483647 w 5216"/>
                <a:gd name="T61" fmla="*/ 1915336326 h 762"/>
                <a:gd name="T62" fmla="*/ 2147483647 w 5216"/>
                <a:gd name="T63" fmla="*/ 1915336326 h 762"/>
                <a:gd name="T64" fmla="*/ 2147483647 w 5216"/>
                <a:gd name="T65" fmla="*/ 1905281576 h 762"/>
                <a:gd name="T66" fmla="*/ 2147483647 w 5216"/>
                <a:gd name="T67" fmla="*/ 1880146287 h 762"/>
                <a:gd name="T68" fmla="*/ 2147483647 w 5216"/>
                <a:gd name="T69" fmla="*/ 1839928872 h 762"/>
                <a:gd name="T70" fmla="*/ 2147483647 w 5216"/>
                <a:gd name="T71" fmla="*/ 1794685668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86674 h 694"/>
                <a:gd name="T2" fmla="*/ 0 w 5144"/>
                <a:gd name="T3" fmla="*/ 176486674 h 694"/>
                <a:gd name="T4" fmla="*/ 45341320 w 5144"/>
                <a:gd name="T5" fmla="*/ 166400724 h 694"/>
                <a:gd name="T6" fmla="*/ 181368455 w 5144"/>
                <a:gd name="T7" fmla="*/ 141189022 h 694"/>
                <a:gd name="T8" fmla="*/ 413115802 w 5144"/>
                <a:gd name="T9" fmla="*/ 105891370 h 694"/>
                <a:gd name="T10" fmla="*/ 564257240 w 5144"/>
                <a:gd name="T11" fmla="*/ 85722643 h 694"/>
                <a:gd name="T12" fmla="*/ 740586536 w 5144"/>
                <a:gd name="T13" fmla="*/ 65552329 h 694"/>
                <a:gd name="T14" fmla="*/ 937069294 w 5144"/>
                <a:gd name="T15" fmla="*/ 50424991 h 694"/>
                <a:gd name="T16" fmla="*/ 1163779069 w 5144"/>
                <a:gd name="T17" fmla="*/ 35297652 h 694"/>
                <a:gd name="T18" fmla="*/ 1410642306 w 5144"/>
                <a:gd name="T19" fmla="*/ 20170314 h 694"/>
                <a:gd name="T20" fmla="*/ 1687732560 w 5144"/>
                <a:gd name="T21" fmla="*/ 10084363 h 694"/>
                <a:gd name="T22" fmla="*/ 1990012261 w 5144"/>
                <a:gd name="T23" fmla="*/ 5042975 h 694"/>
                <a:gd name="T24" fmla="*/ 2147483647 w 5144"/>
                <a:gd name="T25" fmla="*/ 0 h 694"/>
                <a:gd name="T26" fmla="*/ 2147483647 w 5144"/>
                <a:gd name="T27" fmla="*/ 5042975 h 694"/>
                <a:gd name="T28" fmla="*/ 2147483647 w 5144"/>
                <a:gd name="T29" fmla="*/ 15127339 h 694"/>
                <a:gd name="T30" fmla="*/ 2147483647 w 5144"/>
                <a:gd name="T31" fmla="*/ 35297652 h 694"/>
                <a:gd name="T32" fmla="*/ 2147483647 w 5144"/>
                <a:gd name="T33" fmla="*/ 60509354 h 694"/>
                <a:gd name="T34" fmla="*/ 2147483647 w 5144"/>
                <a:gd name="T35" fmla="*/ 100849982 h 694"/>
                <a:gd name="T36" fmla="*/ 2147483647 w 5144"/>
                <a:gd name="T37" fmla="*/ 146231997 h 694"/>
                <a:gd name="T38" fmla="*/ 2147483647 w 5144"/>
                <a:gd name="T39" fmla="*/ 201698376 h 694"/>
                <a:gd name="T40" fmla="*/ 2147483647 w 5144"/>
                <a:gd name="T41" fmla="*/ 267250705 h 694"/>
                <a:gd name="T42" fmla="*/ 2147483647 w 5144"/>
                <a:gd name="T43" fmla="*/ 347930373 h 694"/>
                <a:gd name="T44" fmla="*/ 2147483647 w 5144"/>
                <a:gd name="T45" fmla="*/ 438694404 h 694"/>
                <a:gd name="T46" fmla="*/ 2147483647 w 5144"/>
                <a:gd name="T47" fmla="*/ 544585774 h 694"/>
                <a:gd name="T48" fmla="*/ 2147483647 w 5144"/>
                <a:gd name="T49" fmla="*/ 670647457 h 694"/>
                <a:gd name="T50" fmla="*/ 2147483647 w 5144"/>
                <a:gd name="T51" fmla="*/ 806793504 h 694"/>
                <a:gd name="T52" fmla="*/ 2147483647 w 5144"/>
                <a:gd name="T53" fmla="*/ 958068477 h 694"/>
                <a:gd name="T54" fmla="*/ 2147483647 w 5144"/>
                <a:gd name="T55" fmla="*/ 1129512176 h 694"/>
                <a:gd name="T56" fmla="*/ 2147483647 w 5144"/>
                <a:gd name="T57" fmla="*/ 1316083213 h 694"/>
                <a:gd name="T58" fmla="*/ 2147483647 w 5144"/>
                <a:gd name="T59" fmla="*/ 1522824565 h 694"/>
                <a:gd name="T60" fmla="*/ 2147483647 w 5144"/>
                <a:gd name="T61" fmla="*/ 174973464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67732250 h 584"/>
                <a:gd name="T2" fmla="*/ 0 w 3112"/>
                <a:gd name="T3" fmla="*/ 1467732250 h 584"/>
                <a:gd name="T4" fmla="*/ 226718930 w 3112"/>
                <a:gd name="T5" fmla="*/ 1407413987 h 584"/>
                <a:gd name="T6" fmla="*/ 846417337 w 3112"/>
                <a:gd name="T7" fmla="*/ 1251592864 h 584"/>
                <a:gd name="T8" fmla="*/ 1274665262 w 3112"/>
                <a:gd name="T9" fmla="*/ 1146037488 h 584"/>
                <a:gd name="T10" fmla="*/ 1768409238 w 3112"/>
                <a:gd name="T11" fmla="*/ 1030428012 h 584"/>
                <a:gd name="T12" fmla="*/ 2147483647 w 3112"/>
                <a:gd name="T13" fmla="*/ 904766021 h 584"/>
                <a:gd name="T14" fmla="*/ 2147483647 w 3112"/>
                <a:gd name="T15" fmla="*/ 769051514 h 584"/>
                <a:gd name="T16" fmla="*/ 2147483647 w 3112"/>
                <a:gd name="T17" fmla="*/ 638362472 h 584"/>
                <a:gd name="T18" fmla="*/ 2147483647 w 3112"/>
                <a:gd name="T19" fmla="*/ 507675016 h 584"/>
                <a:gd name="T20" fmla="*/ 2147483647 w 3112"/>
                <a:gd name="T21" fmla="*/ 387038490 h 584"/>
                <a:gd name="T22" fmla="*/ 2147483647 w 3112"/>
                <a:gd name="T23" fmla="*/ 271430599 h 584"/>
                <a:gd name="T24" fmla="*/ 2147483647 w 3112"/>
                <a:gd name="T25" fmla="*/ 221164851 h 584"/>
                <a:gd name="T26" fmla="*/ 2147483647 w 3112"/>
                <a:gd name="T27" fmla="*/ 170900689 h 584"/>
                <a:gd name="T28" fmla="*/ 2147483647 w 3112"/>
                <a:gd name="T29" fmla="*/ 130689042 h 584"/>
                <a:gd name="T30" fmla="*/ 2147483647 w 3112"/>
                <a:gd name="T31" fmla="*/ 90477395 h 584"/>
                <a:gd name="T32" fmla="*/ 2147483647 w 3112"/>
                <a:gd name="T33" fmla="*/ 60318263 h 584"/>
                <a:gd name="T34" fmla="*/ 2147483647 w 3112"/>
                <a:gd name="T35" fmla="*/ 35184597 h 584"/>
                <a:gd name="T36" fmla="*/ 2147483647 w 3112"/>
                <a:gd name="T37" fmla="*/ 15079566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95B69-A739-4A3B-B4D5-F68C4C555FDB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BA29A-CD15-48E8-A7DC-0C5E93945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22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andara" pitchFamily="34" charset="0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75950 h 640"/>
                <a:gd name="T6" fmla="*/ 2147483647 w 2706"/>
                <a:gd name="T7" fmla="*/ 95794554 h 640"/>
                <a:gd name="T8" fmla="*/ 2147483647 w 2706"/>
                <a:gd name="T9" fmla="*/ 151254225 h 640"/>
                <a:gd name="T10" fmla="*/ 2147483647 w 2706"/>
                <a:gd name="T11" fmla="*/ 206713896 h 640"/>
                <a:gd name="T12" fmla="*/ 2147483647 w 2706"/>
                <a:gd name="T13" fmla="*/ 272258876 h 640"/>
                <a:gd name="T14" fmla="*/ 2147483647 w 2706"/>
                <a:gd name="T15" fmla="*/ 337802267 h 640"/>
                <a:gd name="T16" fmla="*/ 2147483647 w 2706"/>
                <a:gd name="T17" fmla="*/ 413429380 h 640"/>
                <a:gd name="T18" fmla="*/ 2147483647 w 2706"/>
                <a:gd name="T19" fmla="*/ 489056492 h 640"/>
                <a:gd name="T20" fmla="*/ 2147483647 w 2706"/>
                <a:gd name="T21" fmla="*/ 489056492 h 640"/>
                <a:gd name="T22" fmla="*/ 2147483647 w 2706"/>
                <a:gd name="T23" fmla="*/ 635269651 h 640"/>
                <a:gd name="T24" fmla="*/ 2147483647 w 2706"/>
                <a:gd name="T25" fmla="*/ 766356435 h 640"/>
                <a:gd name="T26" fmla="*/ 2147483647 w 2706"/>
                <a:gd name="T27" fmla="*/ 887361085 h 640"/>
                <a:gd name="T28" fmla="*/ 1996160218 w 2706"/>
                <a:gd name="T29" fmla="*/ 1003323081 h 640"/>
                <a:gd name="T30" fmla="*/ 1471916569 w 2706"/>
                <a:gd name="T31" fmla="*/ 1104158702 h 640"/>
                <a:gd name="T32" fmla="*/ 962794601 w 2706"/>
                <a:gd name="T33" fmla="*/ 1194912190 h 640"/>
                <a:gd name="T34" fmla="*/ 473836460 w 2706"/>
                <a:gd name="T35" fmla="*/ 1280623023 h 640"/>
                <a:gd name="T36" fmla="*/ 0 w 2706"/>
                <a:gd name="T37" fmla="*/ 1356250136 h 640"/>
                <a:gd name="T38" fmla="*/ 0 w 2706"/>
                <a:gd name="T39" fmla="*/ 1356250136 h 640"/>
                <a:gd name="T40" fmla="*/ 327652280 w 2706"/>
                <a:gd name="T41" fmla="*/ 1401626086 h 640"/>
                <a:gd name="T42" fmla="*/ 640182880 w 2706"/>
                <a:gd name="T43" fmla="*/ 1441960969 h 640"/>
                <a:gd name="T44" fmla="*/ 942630773 w 2706"/>
                <a:gd name="T45" fmla="*/ 1477253198 h 640"/>
                <a:gd name="T46" fmla="*/ 1240038105 w 2706"/>
                <a:gd name="T47" fmla="*/ 1507504361 h 640"/>
                <a:gd name="T48" fmla="*/ 1527364317 w 2706"/>
                <a:gd name="T49" fmla="*/ 1537755524 h 640"/>
                <a:gd name="T50" fmla="*/ 1804609410 w 2706"/>
                <a:gd name="T51" fmla="*/ 1557922965 h 640"/>
                <a:gd name="T52" fmla="*/ 2071771794 w 2706"/>
                <a:gd name="T53" fmla="*/ 1578090407 h 640"/>
                <a:gd name="T54" fmla="*/ 2147483647 w 2706"/>
                <a:gd name="T55" fmla="*/ 1593215194 h 640"/>
                <a:gd name="T56" fmla="*/ 2147483647 w 2706"/>
                <a:gd name="T57" fmla="*/ 1603298915 h 640"/>
                <a:gd name="T58" fmla="*/ 2147483647 w 2706"/>
                <a:gd name="T59" fmla="*/ 1608341570 h 640"/>
                <a:gd name="T60" fmla="*/ 2147483647 w 2706"/>
                <a:gd name="T61" fmla="*/ 1613382636 h 640"/>
                <a:gd name="T62" fmla="*/ 2147483647 w 2706"/>
                <a:gd name="T63" fmla="*/ 1613382636 h 640"/>
                <a:gd name="T64" fmla="*/ 2147483647 w 2706"/>
                <a:gd name="T65" fmla="*/ 1608341570 h 640"/>
                <a:gd name="T66" fmla="*/ 2147483647 w 2706"/>
                <a:gd name="T67" fmla="*/ 1603298915 h 640"/>
                <a:gd name="T68" fmla="*/ 2147483647 w 2706"/>
                <a:gd name="T69" fmla="*/ 1593215194 h 640"/>
                <a:gd name="T70" fmla="*/ 2147483647 w 2706"/>
                <a:gd name="T71" fmla="*/ 1578090407 h 640"/>
                <a:gd name="T72" fmla="*/ 2147483647 w 2706"/>
                <a:gd name="T73" fmla="*/ 1562964032 h 640"/>
                <a:gd name="T74" fmla="*/ 2147483647 w 2706"/>
                <a:gd name="T75" fmla="*/ 1542796590 h 640"/>
                <a:gd name="T76" fmla="*/ 2147483647 w 2706"/>
                <a:gd name="T77" fmla="*/ 1517588082 h 640"/>
                <a:gd name="T78" fmla="*/ 2147483647 w 2706"/>
                <a:gd name="T79" fmla="*/ 1492379573 h 640"/>
                <a:gd name="T80" fmla="*/ 2147483647 w 2706"/>
                <a:gd name="T81" fmla="*/ 1462128411 h 640"/>
                <a:gd name="T82" fmla="*/ 2147483647 w 2706"/>
                <a:gd name="T83" fmla="*/ 1431877248 h 640"/>
                <a:gd name="T84" fmla="*/ 2147483647 w 2706"/>
                <a:gd name="T85" fmla="*/ 1396585019 h 640"/>
                <a:gd name="T86" fmla="*/ 2147483647 w 2706"/>
                <a:gd name="T87" fmla="*/ 1361291202 h 640"/>
                <a:gd name="T88" fmla="*/ 2147483647 w 2706"/>
                <a:gd name="T89" fmla="*/ 1320956319 h 640"/>
                <a:gd name="T90" fmla="*/ 2147483647 w 2706"/>
                <a:gd name="T91" fmla="*/ 1280623023 h 640"/>
                <a:gd name="T92" fmla="*/ 2147483647 w 2706"/>
                <a:gd name="T93" fmla="*/ 1235245485 h 640"/>
                <a:gd name="T94" fmla="*/ 2147483647 w 2706"/>
                <a:gd name="T95" fmla="*/ 1189869535 h 640"/>
                <a:gd name="T96" fmla="*/ 2147483647 w 2706"/>
                <a:gd name="T97" fmla="*/ 1089033914 h 640"/>
                <a:gd name="T98" fmla="*/ 2147483647 w 2706"/>
                <a:gd name="T99" fmla="*/ 983155639 h 640"/>
                <a:gd name="T100" fmla="*/ 2147483647 w 2706"/>
                <a:gd name="T101" fmla="*/ 983155639 h 640"/>
                <a:gd name="T102" fmla="*/ 2147483647 w 2706"/>
                <a:gd name="T103" fmla="*/ 978112985 h 640"/>
                <a:gd name="T104" fmla="*/ 2147483647 w 2706"/>
                <a:gd name="T105" fmla="*/ 97811298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4682597 h 762"/>
                <a:gd name="T2" fmla="*/ 2147483647 w 5216"/>
                <a:gd name="T3" fmla="*/ 1724302577 h 762"/>
                <a:gd name="T4" fmla="*/ 2147483647 w 5216"/>
                <a:gd name="T5" fmla="*/ 1533271998 h 762"/>
                <a:gd name="T6" fmla="*/ 2147483647 w 5216"/>
                <a:gd name="T7" fmla="*/ 1276888770 h 762"/>
                <a:gd name="T8" fmla="*/ 2147483647 w 5216"/>
                <a:gd name="T9" fmla="*/ 940072365 h 762"/>
                <a:gd name="T10" fmla="*/ 2147483647 w 5216"/>
                <a:gd name="T11" fmla="*/ 744014416 h 762"/>
                <a:gd name="T12" fmla="*/ 2147483647 w 5216"/>
                <a:gd name="T13" fmla="*/ 593199633 h 762"/>
                <a:gd name="T14" fmla="*/ 2147483647 w 5216"/>
                <a:gd name="T15" fmla="*/ 462495919 h 762"/>
                <a:gd name="T16" fmla="*/ 2147483647 w 5216"/>
                <a:gd name="T17" fmla="*/ 351898517 h 762"/>
                <a:gd name="T18" fmla="*/ 2147483647 w 5216"/>
                <a:gd name="T19" fmla="*/ 256383228 h 762"/>
                <a:gd name="T20" fmla="*/ 2147483647 w 5216"/>
                <a:gd name="T21" fmla="*/ 180975837 h 762"/>
                <a:gd name="T22" fmla="*/ 2147483647 w 5216"/>
                <a:gd name="T23" fmla="*/ 70380021 h 762"/>
                <a:gd name="T24" fmla="*/ 2147483647 w 5216"/>
                <a:gd name="T25" fmla="*/ 10054742 h 762"/>
                <a:gd name="T26" fmla="*/ 1622440311 w 5216"/>
                <a:gd name="T27" fmla="*/ 0 h 762"/>
                <a:gd name="T28" fmla="*/ 901914788 w 5216"/>
                <a:gd name="T29" fmla="*/ 25135269 h 762"/>
                <a:gd name="T30" fmla="*/ 277124957 w 5216"/>
                <a:gd name="T31" fmla="*/ 80433177 h 762"/>
                <a:gd name="T32" fmla="*/ 0 w 5216"/>
                <a:gd name="T33" fmla="*/ 120650558 h 762"/>
                <a:gd name="T34" fmla="*/ 791065440 w 5216"/>
                <a:gd name="T35" fmla="*/ 216165847 h 762"/>
                <a:gd name="T36" fmla="*/ 1642595027 w 5216"/>
                <a:gd name="T37" fmla="*/ 351898517 h 762"/>
                <a:gd name="T38" fmla="*/ 2147483647 w 5216"/>
                <a:gd name="T39" fmla="*/ 527846983 h 762"/>
                <a:gd name="T40" fmla="*/ 2147483647 w 5216"/>
                <a:gd name="T41" fmla="*/ 744014416 h 762"/>
                <a:gd name="T42" fmla="*/ 2147483647 w 5216"/>
                <a:gd name="T43" fmla="*/ 950125521 h 762"/>
                <a:gd name="T44" fmla="*/ 2147483647 w 5216"/>
                <a:gd name="T45" fmla="*/ 1296996668 h 762"/>
                <a:gd name="T46" fmla="*/ 2147483647 w 5216"/>
                <a:gd name="T47" fmla="*/ 1437756709 h 762"/>
                <a:gd name="T48" fmla="*/ 2147483647 w 5216"/>
                <a:gd name="T49" fmla="*/ 1558407267 h 762"/>
                <a:gd name="T50" fmla="*/ 2147483647 w 5216"/>
                <a:gd name="T51" fmla="*/ 1663977298 h 762"/>
                <a:gd name="T52" fmla="*/ 2147483647 w 5216"/>
                <a:gd name="T53" fmla="*/ 1744410475 h 762"/>
                <a:gd name="T54" fmla="*/ 2147483647 w 5216"/>
                <a:gd name="T55" fmla="*/ 1814790495 h 762"/>
                <a:gd name="T56" fmla="*/ 2147483647 w 5216"/>
                <a:gd name="T57" fmla="*/ 1860035247 h 762"/>
                <a:gd name="T58" fmla="*/ 2147483647 w 5216"/>
                <a:gd name="T59" fmla="*/ 1895225257 h 762"/>
                <a:gd name="T60" fmla="*/ 2147483647 w 5216"/>
                <a:gd name="T61" fmla="*/ 1915333155 h 762"/>
                <a:gd name="T62" fmla="*/ 2147483647 w 5216"/>
                <a:gd name="T63" fmla="*/ 1915333155 h 762"/>
                <a:gd name="T64" fmla="*/ 2147483647 w 5216"/>
                <a:gd name="T65" fmla="*/ 1905278414 h 762"/>
                <a:gd name="T66" fmla="*/ 2147483647 w 5216"/>
                <a:gd name="T67" fmla="*/ 1880143145 h 762"/>
                <a:gd name="T68" fmla="*/ 2147483647 w 5216"/>
                <a:gd name="T69" fmla="*/ 1839925764 h 762"/>
                <a:gd name="T70" fmla="*/ 2147483647 w 5216"/>
                <a:gd name="T71" fmla="*/ 179468259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86674 h 694"/>
                <a:gd name="T2" fmla="*/ 0 w 5144"/>
                <a:gd name="T3" fmla="*/ 176486674 h 694"/>
                <a:gd name="T4" fmla="*/ 45353157 w 5144"/>
                <a:gd name="T5" fmla="*/ 166400724 h 694"/>
                <a:gd name="T6" fmla="*/ 181412626 w 5144"/>
                <a:gd name="T7" fmla="*/ 141189022 h 694"/>
                <a:gd name="T8" fmla="*/ 413216590 w 5144"/>
                <a:gd name="T9" fmla="*/ 105891370 h 694"/>
                <a:gd name="T10" fmla="*/ 564393779 w 5144"/>
                <a:gd name="T11" fmla="*/ 85722643 h 694"/>
                <a:gd name="T12" fmla="*/ 740766636 w 5144"/>
                <a:gd name="T13" fmla="*/ 65552329 h 694"/>
                <a:gd name="T14" fmla="*/ 937295394 w 5144"/>
                <a:gd name="T15" fmla="*/ 50424991 h 694"/>
                <a:gd name="T16" fmla="*/ 1164061177 w 5144"/>
                <a:gd name="T17" fmla="*/ 35297652 h 694"/>
                <a:gd name="T18" fmla="*/ 1410982860 w 5144"/>
                <a:gd name="T19" fmla="*/ 20170314 h 694"/>
                <a:gd name="T20" fmla="*/ 1688139980 w 5144"/>
                <a:gd name="T21" fmla="*/ 10084363 h 694"/>
                <a:gd name="T22" fmla="*/ 1990494357 w 5144"/>
                <a:gd name="T23" fmla="*/ 5042975 h 694"/>
                <a:gd name="T24" fmla="*/ 2147483647 w 5144"/>
                <a:gd name="T25" fmla="*/ 0 h 694"/>
                <a:gd name="T26" fmla="*/ 2147483647 w 5144"/>
                <a:gd name="T27" fmla="*/ 5042975 h 694"/>
                <a:gd name="T28" fmla="*/ 2147483647 w 5144"/>
                <a:gd name="T29" fmla="*/ 15127339 h 694"/>
                <a:gd name="T30" fmla="*/ 2147483647 w 5144"/>
                <a:gd name="T31" fmla="*/ 35297652 h 694"/>
                <a:gd name="T32" fmla="*/ 2147483647 w 5144"/>
                <a:gd name="T33" fmla="*/ 60509354 h 694"/>
                <a:gd name="T34" fmla="*/ 2147483647 w 5144"/>
                <a:gd name="T35" fmla="*/ 100849982 h 694"/>
                <a:gd name="T36" fmla="*/ 2147483647 w 5144"/>
                <a:gd name="T37" fmla="*/ 146231997 h 694"/>
                <a:gd name="T38" fmla="*/ 2147483647 w 5144"/>
                <a:gd name="T39" fmla="*/ 201698376 h 694"/>
                <a:gd name="T40" fmla="*/ 2147483647 w 5144"/>
                <a:gd name="T41" fmla="*/ 267250705 h 694"/>
                <a:gd name="T42" fmla="*/ 2147483647 w 5144"/>
                <a:gd name="T43" fmla="*/ 347930373 h 694"/>
                <a:gd name="T44" fmla="*/ 2147483647 w 5144"/>
                <a:gd name="T45" fmla="*/ 438694404 h 694"/>
                <a:gd name="T46" fmla="*/ 2147483647 w 5144"/>
                <a:gd name="T47" fmla="*/ 544585774 h 694"/>
                <a:gd name="T48" fmla="*/ 2147483647 w 5144"/>
                <a:gd name="T49" fmla="*/ 670647457 h 694"/>
                <a:gd name="T50" fmla="*/ 2147483647 w 5144"/>
                <a:gd name="T51" fmla="*/ 806793504 h 694"/>
                <a:gd name="T52" fmla="*/ 2147483647 w 5144"/>
                <a:gd name="T53" fmla="*/ 958068477 h 694"/>
                <a:gd name="T54" fmla="*/ 2147483647 w 5144"/>
                <a:gd name="T55" fmla="*/ 1129512176 h 694"/>
                <a:gd name="T56" fmla="*/ 2147483647 w 5144"/>
                <a:gd name="T57" fmla="*/ 1316083213 h 694"/>
                <a:gd name="T58" fmla="*/ 2147483647 w 5144"/>
                <a:gd name="T59" fmla="*/ 1522824565 h 694"/>
                <a:gd name="T60" fmla="*/ 2147483647 w 5144"/>
                <a:gd name="T61" fmla="*/ 174973464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67732250 h 584"/>
                <a:gd name="T2" fmla="*/ 0 w 3112"/>
                <a:gd name="T3" fmla="*/ 1467732250 h 584"/>
                <a:gd name="T4" fmla="*/ 226865130 w 3112"/>
                <a:gd name="T5" fmla="*/ 1407413987 h 584"/>
                <a:gd name="T6" fmla="*/ 846963574 w 3112"/>
                <a:gd name="T7" fmla="*/ 1251592864 h 584"/>
                <a:gd name="T8" fmla="*/ 1275487831 w 3112"/>
                <a:gd name="T9" fmla="*/ 1146037488 h 584"/>
                <a:gd name="T10" fmla="*/ 1769549916 w 3112"/>
                <a:gd name="T11" fmla="*/ 1030428012 h 584"/>
                <a:gd name="T12" fmla="*/ 2147483647 w 3112"/>
                <a:gd name="T13" fmla="*/ 904766021 h 584"/>
                <a:gd name="T14" fmla="*/ 2147483647 w 3112"/>
                <a:gd name="T15" fmla="*/ 769051514 h 584"/>
                <a:gd name="T16" fmla="*/ 2147483647 w 3112"/>
                <a:gd name="T17" fmla="*/ 638362472 h 584"/>
                <a:gd name="T18" fmla="*/ 2147483647 w 3112"/>
                <a:gd name="T19" fmla="*/ 507675016 h 584"/>
                <a:gd name="T20" fmla="*/ 2147483647 w 3112"/>
                <a:gd name="T21" fmla="*/ 387038490 h 584"/>
                <a:gd name="T22" fmla="*/ 2147483647 w 3112"/>
                <a:gd name="T23" fmla="*/ 271430599 h 584"/>
                <a:gd name="T24" fmla="*/ 2147483647 w 3112"/>
                <a:gd name="T25" fmla="*/ 221164851 h 584"/>
                <a:gd name="T26" fmla="*/ 2147483647 w 3112"/>
                <a:gd name="T27" fmla="*/ 170900689 h 584"/>
                <a:gd name="T28" fmla="*/ 2147483647 w 3112"/>
                <a:gd name="T29" fmla="*/ 130689042 h 584"/>
                <a:gd name="T30" fmla="*/ 2147483647 w 3112"/>
                <a:gd name="T31" fmla="*/ 90477395 h 584"/>
                <a:gd name="T32" fmla="*/ 2147483647 w 3112"/>
                <a:gd name="T33" fmla="*/ 60318263 h 584"/>
                <a:gd name="T34" fmla="*/ 2147483647 w 3112"/>
                <a:gd name="T35" fmla="*/ 35184597 h 584"/>
                <a:gd name="T36" fmla="*/ 2147483647 w 3112"/>
                <a:gd name="T37" fmla="*/ 15079566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5A6E23-FE6E-4B06-8B0F-C48965B4B475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altLang="en-US"/>
              <a:t>Module 1: Session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69F026-C42E-405B-BB53-C68B2D327A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59" r:id="rId4"/>
    <p:sldLayoutId id="2147483860" r:id="rId5"/>
    <p:sldLayoutId id="2147483861" r:id="rId6"/>
    <p:sldLayoutId id="2147483866" r:id="rId7"/>
    <p:sldLayoutId id="2147483867" r:id="rId8"/>
    <p:sldLayoutId id="2147483868" r:id="rId9"/>
    <p:sldLayoutId id="2147483862" r:id="rId10"/>
    <p:sldLayoutId id="214748386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pitchFamily="-104" charset="-128"/>
          <a:cs typeface="ＭＳ Ｐゴシック" pitchFamily="-10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04" charset="0"/>
          <a:ea typeface="ＭＳ Ｐゴシック" pitchFamily="-104" charset="-128"/>
          <a:cs typeface="ＭＳ Ｐゴシック" pitchFamily="-1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04" charset="0"/>
          <a:ea typeface="ＭＳ Ｐゴシック" pitchFamily="-104" charset="-128"/>
          <a:cs typeface="ＭＳ Ｐゴシック" pitchFamily="-1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04" charset="0"/>
          <a:ea typeface="ＭＳ Ｐゴシック" pitchFamily="-104" charset="-128"/>
          <a:cs typeface="ＭＳ Ｐゴシック" pitchFamily="-1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04" charset="0"/>
          <a:ea typeface="ＭＳ Ｐゴシック" pitchFamily="-104" charset="-128"/>
          <a:cs typeface="ＭＳ Ｐゴシック" pitchFamily="-10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pitchFamily="-104" charset="-128"/>
          <a:cs typeface="ＭＳ Ｐゴシック" pitchFamily="-104" charset="-128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pitchFamily="-104" charset="-128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pitchFamily="-10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pitchFamily="-104" charset="-128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pitchFamily="-104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7795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Module 1: Session 7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Performance Measurement and Profitability Management</a:t>
            </a:r>
          </a:p>
        </p:txBody>
      </p:sp>
      <p:sp>
        <p:nvSpPr>
          <p:cNvPr id="1434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217AF39-69B7-4FA8-AB64-77FF7FF7F42F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EB77B51-7E5F-49AC-B1C2-5E17E570341F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71538" y="1600200"/>
            <a:ext cx="740886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long term performance of a business is measured by the </a:t>
            </a:r>
            <a:r>
              <a:rPr lang="en-US" altLang="en-US" sz="2500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net cash </a:t>
            </a:r>
            <a:r>
              <a:rPr lang="en-US" altLang="en-US" sz="25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generated from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If it is a project it is the net cash generated over its lifetime.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higher the cash generated, the better the business or the investment.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earlier the cash the better the project.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Fixed assets are useful only if they also bring in or save more cash than was spent on them.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But money has a time value, cash tomorrow is different from cash now!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Long term performance</a:t>
            </a:r>
          </a:p>
        </p:txBody>
      </p:sp>
      <p:sp>
        <p:nvSpPr>
          <p:cNvPr id="2458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9481F3C-75AF-4E69-A439-3AAA0D1F153D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458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00201DA-F2D0-48D7-891F-6016BDB430B5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871538" y="1676400"/>
            <a:ext cx="7408862" cy="4449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Cash received or paid out in future is discounted by a factor to make it have the same value with money now.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discounting factor will be the cost of capital for the business.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Present value is the discounted value of a future cash receipt or a future cash  payment. For example, if the cost of capital is 20%, the present value of shs 60,000 received in one year’s time is shs 50,000 (that is 60,000/1.2).</a:t>
            </a: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b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Net  present value (NPV)</a:t>
            </a:r>
          </a:p>
        </p:txBody>
      </p:sp>
      <p:sp>
        <p:nvSpPr>
          <p:cNvPr id="2560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EDE381-8DB9-4219-8BEB-72F321DBFC27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560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56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546F7C1-5750-438A-803A-1A9D5EB59046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871538" y="1752600"/>
            <a:ext cx="7408862" cy="4373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discounted value of future net cash flow (receipt less payment) is called the net present value (NPV).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NPV can be negative or positive. A business is profitable in the long term if the stream of cash it generates has a positive NPV. 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higher the NPV the more profitable the business is</a:t>
            </a: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807073-4D9F-4C07-9964-4C882D365608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F9044E-DA9B-40D5-825F-CDF924A14792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663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Net  present value (NPV)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871538" y="1600200"/>
            <a:ext cx="7408862" cy="4525963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altLang="en-US" sz="2600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cost of capital </a:t>
            </a:r>
            <a:r>
              <a:rPr lang="en-US" altLang="en-US" sz="26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the business is used to discount its net cash flows to get its NPV.</a:t>
            </a:r>
          </a:p>
          <a:p>
            <a:pPr eaLnBrk="1" hangingPunct="1"/>
            <a:r>
              <a:rPr lang="en-US" altLang="en-US" sz="26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cost of capital that will return an NPV of zero is called the internal rate of return (IRR).</a:t>
            </a:r>
          </a:p>
          <a:p>
            <a:pPr eaLnBrk="1" hangingPunct="1"/>
            <a:r>
              <a:rPr lang="en-US" altLang="en-US" sz="26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IRR is the highest rate at which the business can borrow to finance a project and make a profit.</a:t>
            </a:r>
          </a:p>
          <a:p>
            <a:pPr eaLnBrk="1" hangingPunct="1"/>
            <a:r>
              <a:rPr lang="en-US" altLang="en-US" sz="26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project is profitable to the business if it has an IRR higher than the cost of capital of the business.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Internal rate of return (IRR)</a:t>
            </a:r>
          </a:p>
        </p:txBody>
      </p:sp>
      <p:sp>
        <p:nvSpPr>
          <p:cNvPr id="2765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B75A3CD-956F-4AE0-A37D-856107026680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765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76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EA1928-06B3-4BA2-87C2-509899D976F2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71538" y="1600200"/>
            <a:ext cx="740886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position statement gives the worth of the business at a point in time and how it is financed.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position statement is commonly known as the balance sheet.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assets equals the liabilities of the business.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balance sheet is the summary of the investment of the owners of the business to whom it owes the net assets.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It is used by many stakeholders to position and interpret a business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6035FF7-F2D6-45CC-B9AE-2937646EDAA4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97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Position Statement</a:t>
            </a:r>
          </a:p>
        </p:txBody>
      </p:sp>
      <p:sp>
        <p:nvSpPr>
          <p:cNvPr id="2970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4FBAB38-38FB-435E-A529-661F6B318BD4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871538" y="1752600"/>
            <a:ext cx="7408862" cy="43735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size and wealth of the business and the net worth of its owners.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its liquidity and solvency.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level of indebtedness and the nature of its financial risk through its funding structure.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its investment preferences and sum total of its history.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trend of the business.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business as a going concern.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8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Information Derived </a:t>
            </a:r>
            <a:b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from the Balance Sheet</a:t>
            </a:r>
          </a:p>
        </p:txBody>
      </p:sp>
      <p:sp>
        <p:nvSpPr>
          <p:cNvPr id="3072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0C0097A-63CB-4129-A08E-901EF04FD513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CFBA00B-8053-4ECE-8D45-D3E89D9AB78B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871538" y="2209800"/>
            <a:ext cx="7408862" cy="3916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1.Analyse the income statement of Munaku Ltd. and assess the profitability of the business.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2.Identify practices that either enhance or hinder profitability in the road construction sector.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3.Given project A and B determine which of the two could Munaku contractors undertake and why.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4.Given project C and D, indicate which one Munaku Ltd. would select and why.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5. If you had limited funds, rank the four projects in order of preference.</a:t>
            </a: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Group assignment</a:t>
            </a:r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DDC49BF-C493-4511-9271-BF95C2074E2A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A476143-C49E-418F-A15A-9D5A2143B814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16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6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END </a:t>
            </a:r>
          </a:p>
        </p:txBody>
      </p:sp>
      <p:sp>
        <p:nvSpPr>
          <p:cNvPr id="32771" name="Subtitle 7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Q&amp;A</a:t>
            </a:r>
          </a:p>
        </p:txBody>
      </p:sp>
      <p:sp>
        <p:nvSpPr>
          <p:cNvPr id="3277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B3000E-8F1A-4FE6-AA1E-6206AF35045F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3277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3277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282279B-0A54-407D-91BB-FD7D46262BB7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8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00062"/>
          </a:xfrm>
        </p:spPr>
        <p:txBody>
          <a:bodyPr/>
          <a:lstStyle/>
          <a:p>
            <a:r>
              <a:rPr lang="en-GB" altLang="en-US" sz="3600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Munaku’s Discounted cash flows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599AB3D-40F3-4228-9B1B-D5B94198B789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5D060CF-79A3-4F10-82E8-C3122ACFE37A}" type="slidenum">
              <a:rPr lang="en-US" altLang="en-US" sz="1000">
                <a:solidFill>
                  <a:schemeClr val="tx2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</p:nvPr>
        </p:nvGraphicFramePr>
        <p:xfrm>
          <a:off x="-381000" y="990600"/>
          <a:ext cx="9906000" cy="6042025"/>
        </p:xfrm>
        <a:graphic>
          <a:graphicData uri="http://schemas.openxmlformats.org/drawingml/2006/table">
            <a:tbl>
              <a:tblPr/>
              <a:tblGrid>
                <a:gridCol w="1546225"/>
                <a:gridCol w="2335213"/>
                <a:gridCol w="1844675"/>
                <a:gridCol w="2089150"/>
                <a:gridCol w="2090737"/>
              </a:tblGrid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Year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Cash flow per year in shs' 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(150,000)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(150,000)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(200,000)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(160,000)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(20,000)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90,000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55,000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29,000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90,000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55,000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57,000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32,000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72,000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70,000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68,000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45,000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60,000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68,000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71,000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69,000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78,000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30,000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73,000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98,000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65,000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32,000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88,000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99,000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income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195,000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195,000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212,000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212,000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NPV(30%)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(23,876)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22,155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(30,262)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(27,211)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NPV(15%)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49,189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83,504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50,571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49,977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IRR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Rationing (%ge)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  32.8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55.7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25.3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31.2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71538" y="1524000"/>
            <a:ext cx="7408862" cy="4602163"/>
          </a:xfrm>
        </p:spPr>
        <p:txBody>
          <a:bodyPr/>
          <a:lstStyle/>
          <a:p>
            <a:pPr lvl="1" eaLnBrk="1" hangingPunct="1"/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Introduce the income statement as short term measure of performance.</a:t>
            </a:r>
          </a:p>
          <a:p>
            <a:pPr lvl="1" eaLnBrk="1" hangingPunct="1"/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Appreciate ROI as central performance ratio </a:t>
            </a:r>
          </a:p>
          <a:p>
            <a:pPr lvl="1" eaLnBrk="1" hangingPunct="1"/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Identify determinants of profitability in road construction.</a:t>
            </a:r>
          </a:p>
          <a:p>
            <a:pPr lvl="1" eaLnBrk="1" hangingPunct="1"/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Introduce time valued  cash as long term measure of performance </a:t>
            </a:r>
          </a:p>
          <a:p>
            <a:pPr lvl="1" eaLnBrk="1" hangingPunct="1"/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Appreciate and select profitable investments based on NPV and IRR</a:t>
            </a:r>
          </a:p>
          <a:p>
            <a:pPr lvl="1" eaLnBrk="1" hangingPunct="1"/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Introduce position statements</a:t>
            </a: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Session objectives</a:t>
            </a: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50D06E-01DD-4A03-B4C3-C16E324F4ECF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1638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163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89CF0EB-B9C0-4FA4-9F54-07144B1569A2}" type="slidenum">
              <a:rPr lang="en-US" altLang="en-US" sz="1000">
                <a:solidFill>
                  <a:schemeClr val="tx2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871538" y="1828800"/>
            <a:ext cx="7408862" cy="4297363"/>
          </a:xfrm>
        </p:spPr>
        <p:txBody>
          <a:bodyPr/>
          <a:lstStyle/>
          <a:p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central purpose of going into business is to increase shareholders wealth. </a:t>
            </a:r>
          </a:p>
          <a:p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measure performance of a business is to assess how much wealth it is generating for its owners. </a:t>
            </a:r>
          </a:p>
          <a:p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Business performance will depend on how well  the business is making three core decisions:</a:t>
            </a:r>
          </a:p>
          <a:p>
            <a:pPr lvl="1"/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choice of assets to invest in.</a:t>
            </a:r>
          </a:p>
          <a:p>
            <a:pPr lvl="1"/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structure of its capital between equity and debt.</a:t>
            </a:r>
          </a:p>
          <a:p>
            <a:pPr lvl="1"/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choice to pay out or retain its wealth gains.</a:t>
            </a: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52538"/>
          </a:xfrm>
        </p:spPr>
        <p:txBody>
          <a:bodyPr/>
          <a:lstStyle/>
          <a:p>
            <a:r>
              <a:rPr lang="en-GB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nature of financial performance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14CE432-1A13-43C8-8ADA-D384020A858C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0F7CDB-B63C-461D-BC98-BAEF2BF158EE}" type="slidenum">
              <a:rPr lang="en-US" altLang="en-US" sz="1000">
                <a:solidFill>
                  <a:schemeClr val="tx2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871538" y="1981200"/>
            <a:ext cx="7408862" cy="4144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income statement summarizes the trading performance for a stated period.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net of its revenue and expenses is the bottom line  that could be a profit or a loss.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larger the profit the better the performance.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business must regularly prepare an income statement to inform stakeholders of its trading performance.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a company, financial statements are prepared once a year, audited and tabled before the owners in an annual general meeting.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B4BD296-42E3-4600-B230-886A79BBD219}" type="slidenum">
              <a:rPr lang="en-US" altLang="en-US" sz="1000">
                <a:solidFill>
                  <a:schemeClr val="tx2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52538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short term performance statement</a:t>
            </a:r>
          </a:p>
        </p:txBody>
      </p:sp>
      <p:sp>
        <p:nvSpPr>
          <p:cNvPr id="1843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C7325C-ACAC-49E5-AB09-DA4B798FA9A2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871538" y="1828800"/>
            <a:ext cx="7408862" cy="4419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Other than showing the profit or loss made it is possible to derive from the statement:</a:t>
            </a:r>
          </a:p>
          <a:p>
            <a:pPr marL="760413" lvl="1" indent="-457200" eaLnBrk="1" hangingPunct="1">
              <a:buFont typeface="Candara" pitchFamily="34" charset="0"/>
              <a:buAutoNum type="arabicParenR"/>
            </a:pPr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Size of the business by turnover.</a:t>
            </a:r>
          </a:p>
          <a:p>
            <a:pPr marL="760413" lvl="1" indent="-457200" eaLnBrk="1" hangingPunct="1">
              <a:buFont typeface="Candara" pitchFamily="34" charset="0"/>
              <a:buAutoNum type="arabicParenR"/>
            </a:pPr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Structure and nature of its costs.</a:t>
            </a:r>
          </a:p>
          <a:p>
            <a:pPr marL="760413" lvl="1" indent="-457200" eaLnBrk="1" hangingPunct="1">
              <a:buFont typeface="Candara" pitchFamily="34" charset="0"/>
              <a:buAutoNum type="arabicParenR"/>
            </a:pPr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Pricing policy from the gross profit margin</a:t>
            </a:r>
          </a:p>
          <a:p>
            <a:pPr marL="760413" lvl="1" indent="-457200" eaLnBrk="1" hangingPunct="1">
              <a:buFont typeface="Candara" pitchFamily="34" charset="0"/>
              <a:buAutoNum type="arabicParenR"/>
            </a:pPr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Labour productivity </a:t>
            </a:r>
          </a:p>
          <a:p>
            <a:pPr marL="760413" lvl="1" indent="-457200" eaLnBrk="1" hangingPunct="1">
              <a:buFont typeface="Candara" pitchFamily="34" charset="0"/>
              <a:buAutoNum type="arabicParenR"/>
            </a:pPr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Level of activity with reference to balance sheet resources</a:t>
            </a:r>
          </a:p>
          <a:p>
            <a:pPr marL="760413" lvl="1" indent="-457200" eaLnBrk="1" hangingPunct="1">
              <a:buFont typeface="Candara" pitchFamily="34" charset="0"/>
              <a:buAutoNum type="arabicParenR"/>
            </a:pPr>
            <a:r>
              <a:rPr lang="en-US" altLang="en-US" sz="2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trend of the business </a:t>
            </a:r>
          </a:p>
          <a:p>
            <a:pPr eaLnBrk="1" hangingPunct="1">
              <a:buFont typeface="Symbol" pitchFamily="18" charset="2"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Information derived</a:t>
            </a:r>
            <a:b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from an  income statement</a:t>
            </a:r>
          </a:p>
        </p:txBody>
      </p:sp>
      <p:sp>
        <p:nvSpPr>
          <p:cNvPr id="1946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BFE4A7C-6887-41D4-92A5-EA130A348DC6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1946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09BE3B8-B782-4BCB-BD40-09237356A94A}" type="slidenum">
              <a:rPr lang="en-US" altLang="en-US" sz="1000">
                <a:solidFill>
                  <a:schemeClr val="tx2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871538" y="1676400"/>
            <a:ext cx="7408862" cy="4449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Gross margin (pricing policy)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Costs to revenue ratios eg:</a:t>
            </a:r>
          </a:p>
          <a:p>
            <a:pPr marL="758825" lvl="1" indent="-457200" eaLnBrk="1" hangingPunct="1">
              <a:lnSpc>
                <a:spcPct val="90000"/>
              </a:lnSpc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Materials to revenue</a:t>
            </a:r>
          </a:p>
          <a:p>
            <a:pPr marL="758825" lvl="1" indent="-457200" eaLnBrk="1" hangingPunct="1">
              <a:lnSpc>
                <a:spcPct val="90000"/>
              </a:lnSpc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Labour to revenue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Activity and productivity ratios</a:t>
            </a:r>
          </a:p>
          <a:p>
            <a:pPr marL="758825" lvl="1" indent="-457200" eaLnBrk="1" hangingPunct="1">
              <a:lnSpc>
                <a:spcPct val="90000"/>
              </a:lnSpc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Assets turnover</a:t>
            </a:r>
          </a:p>
          <a:p>
            <a:pPr marL="758825" lvl="1" indent="-457200" eaLnBrk="1" hangingPunct="1">
              <a:lnSpc>
                <a:spcPct val="90000"/>
              </a:lnSpc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Stock turnover</a:t>
            </a:r>
          </a:p>
          <a:p>
            <a:pPr marL="758825" lvl="1" indent="-457200" eaLnBrk="1" hangingPunct="1">
              <a:lnSpc>
                <a:spcPct val="90000"/>
              </a:lnSpc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Revenue per employee or per km.</a:t>
            </a:r>
          </a:p>
          <a:p>
            <a:pPr marL="758825" lvl="1" indent="-457200" eaLnBrk="1" hangingPunct="1">
              <a:lnSpc>
                <a:spcPct val="90000"/>
              </a:lnSpc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Cost per employee or per km.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2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07EEA12-CADF-49F6-9ED5-6DFE6F9195C6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BC3C355-DBAE-486B-89A8-44176FC2167B}" type="slidenum">
              <a:rPr lang="en-US" altLang="en-US" sz="1000">
                <a:solidFill>
                  <a:schemeClr val="tx2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04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Possible performance ratios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871538" y="1524000"/>
            <a:ext cx="7408862" cy="460216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Investment ratios</a:t>
            </a:r>
          </a:p>
          <a:p>
            <a:pPr marL="758825" lvl="1" indent="-457200" eaLnBrk="1" hangingPunct="1"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Return on capital employed</a:t>
            </a:r>
          </a:p>
          <a:p>
            <a:pPr marL="758825" lvl="1" indent="-457200" eaLnBrk="1" hangingPunct="1">
              <a:buFont typeface="Candara" pitchFamily="34" charset="0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Return on owners (equity) funds</a:t>
            </a:r>
          </a:p>
          <a:p>
            <a:pPr eaLnBrk="1" hangingPunct="1"/>
            <a:r>
              <a:rPr lang="en-US" altLang="en-US" sz="32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Gearing ratios</a:t>
            </a:r>
          </a:p>
          <a:p>
            <a:pPr marL="758825" lvl="1" indent="-457200" eaLnBrk="1" hangingPunct="1">
              <a:buFont typeface="Symbol" pitchFamily="18" charset="2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Interest cover</a:t>
            </a:r>
          </a:p>
          <a:p>
            <a:pPr marL="758825" lvl="1" indent="-457200" eaLnBrk="1" hangingPunct="1">
              <a:buFont typeface="Symbol" pitchFamily="18" charset="2"/>
              <a:buAutoNum type="arabicPeriod"/>
            </a:pPr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Interest to revenue</a:t>
            </a:r>
          </a:p>
          <a:p>
            <a:pPr eaLnBrk="1" hangingPunct="1"/>
            <a:r>
              <a:rPr lang="en-US" altLang="en-US" sz="32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Distribution/retention ratios</a:t>
            </a:r>
          </a:p>
          <a:p>
            <a:pPr marL="758825" lvl="1" indent="-457200" eaLnBrk="1" hangingPunct="1"/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Dividend or cash pay out ratio to profit</a:t>
            </a:r>
          </a:p>
          <a:p>
            <a:pPr eaLnBrk="1" hangingPunct="1">
              <a:buFont typeface="Symbol" pitchFamily="18" charset="2"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buFont typeface="Symbol" pitchFamily="18" charset="2"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buFont typeface="Symbol" pitchFamily="18" charset="2"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150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9D935E6-3E5A-4F54-9D68-C88EC44B34AF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D0F8DCD-17EB-4063-9E5A-7C96BC9C67F5}" type="slidenum">
              <a:rPr lang="en-US" altLang="en-US" sz="1000">
                <a:solidFill>
                  <a:schemeClr val="tx2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15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Other performance ratios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871538" y="1752600"/>
            <a:ext cx="7408862" cy="43735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Return on investment (ROI) ratio indicates the profits of the business relative to the investment in the business. </a:t>
            </a:r>
            <a:r>
              <a:rPr lang="en-US" altLang="en-US" sz="280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What did you put in and what do you get out?</a:t>
            </a:r>
          </a:p>
          <a:p>
            <a:pPr eaLnBrk="1" hangingPunct="1"/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ROI= (profits after tax/equity)x100.</a:t>
            </a:r>
          </a:p>
          <a:p>
            <a:pPr eaLnBrk="1" hangingPunct="1"/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ROI is the central performance measure of  performance to the owners of a business.</a:t>
            </a:r>
          </a:p>
          <a:p>
            <a:pPr eaLnBrk="1" hangingPunct="1"/>
            <a:r>
              <a:rPr lang="en-US" altLang="en-US" sz="28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higher the ratio, the better the business is performing.</a:t>
            </a:r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Central performance ratio (ROI)</a:t>
            </a:r>
          </a:p>
        </p:txBody>
      </p:sp>
      <p:sp>
        <p:nvSpPr>
          <p:cNvPr id="2253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E0D089F-0136-4FAA-B28A-B98402115BE9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253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8EBCF3-1E8F-4292-A346-D51BDD57A71C}" type="slidenum">
              <a:rPr lang="en-US" altLang="en-US" sz="1000">
                <a:solidFill>
                  <a:schemeClr val="tx2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Determinants of profitability in construction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Quality of quantity surveying and bids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Pricing policy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Stock of jobs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Technical and managerial competences 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Speed of execution</a:t>
            </a:r>
          </a:p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14"/>
          </p:nvPr>
        </p:nvSpPr>
        <p:spPr>
          <a:xfrm>
            <a:off x="4645025" y="2679700"/>
            <a:ext cx="3822700" cy="34464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Quality assurance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Cost control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Idle time minimization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Variations management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Access to funding</a:t>
            </a:r>
          </a:p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Capital structure (gearing)</a:t>
            </a:r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5A9F38E-702E-4541-8DA3-8ACCD7ECE5B7}" type="datetime1">
              <a:rPr lang="en-US" altLang="en-US" sz="1000">
                <a:solidFill>
                  <a:schemeClr val="tx2"/>
                </a:solidFill>
              </a:rPr>
              <a:pPr eaLnBrk="1" hangingPunct="1"/>
              <a:t>7/1/2014</a:t>
            </a:fld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23558" name="Footer Placeholder 2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2"/>
                </a:solidFill>
              </a:rPr>
              <a:t>Module 1: Session 7</a:t>
            </a:r>
          </a:p>
        </p:txBody>
      </p:sp>
      <p:sp>
        <p:nvSpPr>
          <p:cNvPr id="23559" name="Slide Number Placeholder 3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326CB2F-D27E-4741-B451-62EF9CCCBC9E}" type="slidenum">
              <a:rPr lang="en-US" altLang="en-US" sz="1000">
                <a:solidFill>
                  <a:schemeClr val="tx2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D7D79-73B9-4520-8314-D6E1252E8A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F80B0-9D6A-4FF8-B19B-90EE0DEA0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7CE1227-820B-400E-BBAA-D803FD635567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2188</TotalTime>
  <Words>1273</Words>
  <Application>Microsoft Office PowerPoint</Application>
  <PresentationFormat>On-screen Show (4:3)</PresentationFormat>
  <Paragraphs>227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Candara</vt:lpstr>
      <vt:lpstr>ＭＳ Ｐゴシック</vt:lpstr>
      <vt:lpstr>Symbol</vt:lpstr>
      <vt:lpstr>Calibri</vt:lpstr>
      <vt:lpstr>Waveform</vt:lpstr>
      <vt:lpstr>Module 1: Session 7</vt:lpstr>
      <vt:lpstr>Session objectives</vt:lpstr>
      <vt:lpstr>The nature of financial performance</vt:lpstr>
      <vt:lpstr>The short term performance statement</vt:lpstr>
      <vt:lpstr>Information derived  from an  income statement</vt:lpstr>
      <vt:lpstr> Possible performance ratios</vt:lpstr>
      <vt:lpstr>Other performance ratios</vt:lpstr>
      <vt:lpstr> Central performance ratio (ROI)</vt:lpstr>
      <vt:lpstr>Determinants of profitability in construction</vt:lpstr>
      <vt:lpstr> Long term performance</vt:lpstr>
      <vt:lpstr>  Net  present value (NPV)</vt:lpstr>
      <vt:lpstr> Net  present value (NPV)</vt:lpstr>
      <vt:lpstr>Internal rate of return (IRR)</vt:lpstr>
      <vt:lpstr>Position Statement</vt:lpstr>
      <vt:lpstr>Information Derived  from the Balance Sheet</vt:lpstr>
      <vt:lpstr>Group assignment</vt:lpstr>
      <vt:lpstr>END </vt:lpstr>
      <vt:lpstr>Munaku’s Discounted cash flows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Ssemmanda</dc:creator>
  <cp:keywords>TRT008</cp:keywords>
  <cp:lastModifiedBy>owner</cp:lastModifiedBy>
  <cp:revision>77</cp:revision>
  <cp:lastPrinted>1601-01-01T00:00:00Z</cp:lastPrinted>
  <dcterms:created xsi:type="dcterms:W3CDTF">2012-06-24T14:51:40Z</dcterms:created>
  <dcterms:modified xsi:type="dcterms:W3CDTF">2014-07-01T08:24:16Z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