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256" r:id="rId5"/>
    <p:sldId id="257" r:id="rId6"/>
    <p:sldId id="273" r:id="rId7"/>
    <p:sldId id="259" r:id="rId8"/>
    <p:sldId id="268" r:id="rId9"/>
    <p:sldId id="260" r:id="rId10"/>
    <p:sldId id="270" r:id="rId11"/>
    <p:sldId id="263" r:id="rId12"/>
    <p:sldId id="261" r:id="rId13"/>
    <p:sldId id="262" r:id="rId14"/>
    <p:sldId id="264" r:id="rId15"/>
    <p:sldId id="271" r:id="rId16"/>
    <p:sldId id="265" r:id="rId17"/>
    <p:sldId id="267" r:id="rId18"/>
    <p:sldId id="269" r:id="rId19"/>
    <p:sldId id="258" r:id="rId20"/>
    <p:sldId id="272" r:id="rId21"/>
    <p:sldId id="274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trick Griffith" initials="P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6-24T15:57:19.374" idx="1">
    <p:pos x="2741" y="588"/>
    <p:text>The content of these slides is based on the accompanying handout notes. I have made extensive comments and suggestions for changes on the handout paper. The slides will need to be changed to line up with the changed handouts. 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78DB82-9E81-4BA1-9D82-2F4D4BC5AB6F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6A3144-02D5-47D8-AF13-047FE6632B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437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4" charset="-128"/>
        <a:cs typeface="ＭＳ Ｐゴシック" pitchFamily="-10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ea typeface="ＭＳ Ｐゴシック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BD72203-F022-4D5E-8CBB-96D5FB2FCA57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ea typeface="ＭＳ Ｐゴシック" pitchFamily="34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5826801-C537-4D59-90D0-2C8FBD449F65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441325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Candara" pitchFamily="34" charset="0"/>
            </a:endParaRPr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75950 h 640"/>
                <a:gd name="T6" fmla="*/ 2147483647 w 2706"/>
                <a:gd name="T7" fmla="*/ 95794554 h 640"/>
                <a:gd name="T8" fmla="*/ 2147483647 w 2706"/>
                <a:gd name="T9" fmla="*/ 151254225 h 640"/>
                <a:gd name="T10" fmla="*/ 2147483647 w 2706"/>
                <a:gd name="T11" fmla="*/ 206713896 h 640"/>
                <a:gd name="T12" fmla="*/ 2147483647 w 2706"/>
                <a:gd name="T13" fmla="*/ 272258876 h 640"/>
                <a:gd name="T14" fmla="*/ 2147483647 w 2706"/>
                <a:gd name="T15" fmla="*/ 337802267 h 640"/>
                <a:gd name="T16" fmla="*/ 2147483647 w 2706"/>
                <a:gd name="T17" fmla="*/ 413429380 h 640"/>
                <a:gd name="T18" fmla="*/ 2147483647 w 2706"/>
                <a:gd name="T19" fmla="*/ 489056492 h 640"/>
                <a:gd name="T20" fmla="*/ 2147483647 w 2706"/>
                <a:gd name="T21" fmla="*/ 489056492 h 640"/>
                <a:gd name="T22" fmla="*/ 2147483647 w 2706"/>
                <a:gd name="T23" fmla="*/ 635269651 h 640"/>
                <a:gd name="T24" fmla="*/ 2147483647 w 2706"/>
                <a:gd name="T25" fmla="*/ 766356435 h 640"/>
                <a:gd name="T26" fmla="*/ 2147483647 w 2706"/>
                <a:gd name="T27" fmla="*/ 887361085 h 640"/>
                <a:gd name="T28" fmla="*/ 1995446684 w 2706"/>
                <a:gd name="T29" fmla="*/ 1003323081 h 640"/>
                <a:gd name="T30" fmla="*/ 1471390284 w 2706"/>
                <a:gd name="T31" fmla="*/ 1104158702 h 640"/>
                <a:gd name="T32" fmla="*/ 962451277 w 2706"/>
                <a:gd name="T33" fmla="*/ 1194912190 h 640"/>
                <a:gd name="T34" fmla="*/ 473666148 w 2706"/>
                <a:gd name="T35" fmla="*/ 1280623023 h 640"/>
                <a:gd name="T36" fmla="*/ 0 w 2706"/>
                <a:gd name="T37" fmla="*/ 1356250136 h 640"/>
                <a:gd name="T38" fmla="*/ 0 w 2706"/>
                <a:gd name="T39" fmla="*/ 1356250136 h 640"/>
                <a:gd name="T40" fmla="*/ 327535052 w 2706"/>
                <a:gd name="T41" fmla="*/ 1401626086 h 640"/>
                <a:gd name="T42" fmla="*/ 639954298 w 2706"/>
                <a:gd name="T43" fmla="*/ 1441960969 h 640"/>
                <a:gd name="T44" fmla="*/ 942294224 w 2706"/>
                <a:gd name="T45" fmla="*/ 1477253198 h 640"/>
                <a:gd name="T46" fmla="*/ 1239596076 w 2706"/>
                <a:gd name="T47" fmla="*/ 1507504361 h 640"/>
                <a:gd name="T48" fmla="*/ 1526818609 w 2706"/>
                <a:gd name="T49" fmla="*/ 1537755524 h 640"/>
                <a:gd name="T50" fmla="*/ 1803964996 w 2706"/>
                <a:gd name="T51" fmla="*/ 1557922965 h 640"/>
                <a:gd name="T52" fmla="*/ 2071032063 w 2706"/>
                <a:gd name="T53" fmla="*/ 1578090407 h 640"/>
                <a:gd name="T54" fmla="*/ 2147483647 w 2706"/>
                <a:gd name="T55" fmla="*/ 1593215194 h 640"/>
                <a:gd name="T56" fmla="*/ 2147483647 w 2706"/>
                <a:gd name="T57" fmla="*/ 1603298915 h 640"/>
                <a:gd name="T58" fmla="*/ 2147483647 w 2706"/>
                <a:gd name="T59" fmla="*/ 1608341570 h 640"/>
                <a:gd name="T60" fmla="*/ 2147483647 w 2706"/>
                <a:gd name="T61" fmla="*/ 1613382636 h 640"/>
                <a:gd name="T62" fmla="*/ 2147483647 w 2706"/>
                <a:gd name="T63" fmla="*/ 1613382636 h 640"/>
                <a:gd name="T64" fmla="*/ 2147483647 w 2706"/>
                <a:gd name="T65" fmla="*/ 1608341570 h 640"/>
                <a:gd name="T66" fmla="*/ 2147483647 w 2706"/>
                <a:gd name="T67" fmla="*/ 1603298915 h 640"/>
                <a:gd name="T68" fmla="*/ 2147483647 w 2706"/>
                <a:gd name="T69" fmla="*/ 1593215194 h 640"/>
                <a:gd name="T70" fmla="*/ 2147483647 w 2706"/>
                <a:gd name="T71" fmla="*/ 1578090407 h 640"/>
                <a:gd name="T72" fmla="*/ 2147483647 w 2706"/>
                <a:gd name="T73" fmla="*/ 1562964032 h 640"/>
                <a:gd name="T74" fmla="*/ 2147483647 w 2706"/>
                <a:gd name="T75" fmla="*/ 1542796590 h 640"/>
                <a:gd name="T76" fmla="*/ 2147483647 w 2706"/>
                <a:gd name="T77" fmla="*/ 1517588082 h 640"/>
                <a:gd name="T78" fmla="*/ 2147483647 w 2706"/>
                <a:gd name="T79" fmla="*/ 1492379573 h 640"/>
                <a:gd name="T80" fmla="*/ 2147483647 w 2706"/>
                <a:gd name="T81" fmla="*/ 1462128411 h 640"/>
                <a:gd name="T82" fmla="*/ 2147483647 w 2706"/>
                <a:gd name="T83" fmla="*/ 1431877248 h 640"/>
                <a:gd name="T84" fmla="*/ 2147483647 w 2706"/>
                <a:gd name="T85" fmla="*/ 1396585019 h 640"/>
                <a:gd name="T86" fmla="*/ 2147483647 w 2706"/>
                <a:gd name="T87" fmla="*/ 1361291202 h 640"/>
                <a:gd name="T88" fmla="*/ 2147483647 w 2706"/>
                <a:gd name="T89" fmla="*/ 1320956319 h 640"/>
                <a:gd name="T90" fmla="*/ 2147483647 w 2706"/>
                <a:gd name="T91" fmla="*/ 1280623023 h 640"/>
                <a:gd name="T92" fmla="*/ 2147483647 w 2706"/>
                <a:gd name="T93" fmla="*/ 1235245485 h 640"/>
                <a:gd name="T94" fmla="*/ 2147483647 w 2706"/>
                <a:gd name="T95" fmla="*/ 1189869535 h 640"/>
                <a:gd name="T96" fmla="*/ 2147483647 w 2706"/>
                <a:gd name="T97" fmla="*/ 1089033914 h 640"/>
                <a:gd name="T98" fmla="*/ 2147483647 w 2706"/>
                <a:gd name="T99" fmla="*/ 983155639 h 640"/>
                <a:gd name="T100" fmla="*/ 2147483647 w 2706"/>
                <a:gd name="T101" fmla="*/ 983155639 h 640"/>
                <a:gd name="T102" fmla="*/ 2147483647 w 2706"/>
                <a:gd name="T103" fmla="*/ 978112985 h 640"/>
                <a:gd name="T104" fmla="*/ 2147483647 w 2706"/>
                <a:gd name="T105" fmla="*/ 97811298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1794685668 h 762"/>
                <a:gd name="T2" fmla="*/ 2147483647 w 5216"/>
                <a:gd name="T3" fmla="*/ 1724305590 h 762"/>
                <a:gd name="T4" fmla="*/ 2147483647 w 5216"/>
                <a:gd name="T5" fmla="*/ 1533274853 h 762"/>
                <a:gd name="T6" fmla="*/ 2147483647 w 5216"/>
                <a:gd name="T7" fmla="*/ 1276891413 h 762"/>
                <a:gd name="T8" fmla="*/ 2147483647 w 5216"/>
                <a:gd name="T9" fmla="*/ 940073143 h 762"/>
                <a:gd name="T10" fmla="*/ 2147483647 w 5216"/>
                <a:gd name="T11" fmla="*/ 744015032 h 762"/>
                <a:gd name="T12" fmla="*/ 2147483647 w 5216"/>
                <a:gd name="T13" fmla="*/ 593201710 h 762"/>
                <a:gd name="T14" fmla="*/ 2147483647 w 5216"/>
                <a:gd name="T15" fmla="*/ 462496302 h 762"/>
                <a:gd name="T16" fmla="*/ 2147483647 w 5216"/>
                <a:gd name="T17" fmla="*/ 351898809 h 762"/>
                <a:gd name="T18" fmla="*/ 2147483647 w 5216"/>
                <a:gd name="T19" fmla="*/ 256383440 h 762"/>
                <a:gd name="T20" fmla="*/ 2147483647 w 5216"/>
                <a:gd name="T21" fmla="*/ 180975987 h 762"/>
                <a:gd name="T22" fmla="*/ 2147483647 w 5216"/>
                <a:gd name="T23" fmla="*/ 70380079 h 762"/>
                <a:gd name="T24" fmla="*/ 2147483647 w 5216"/>
                <a:gd name="T25" fmla="*/ 10054750 h 762"/>
                <a:gd name="T26" fmla="*/ 1622923434 w 5216"/>
                <a:gd name="T27" fmla="*/ 0 h 762"/>
                <a:gd name="T28" fmla="*/ 902184155 w 5216"/>
                <a:gd name="T29" fmla="*/ 25135289 h 762"/>
                <a:gd name="T30" fmla="*/ 277207537 w 5216"/>
                <a:gd name="T31" fmla="*/ 80434829 h 762"/>
                <a:gd name="T32" fmla="*/ 0 w 5216"/>
                <a:gd name="T33" fmla="*/ 120650658 h 762"/>
                <a:gd name="T34" fmla="*/ 791300823 w 5216"/>
                <a:gd name="T35" fmla="*/ 216166026 h 762"/>
                <a:gd name="T36" fmla="*/ 1643084329 w 5216"/>
                <a:gd name="T37" fmla="*/ 351898809 h 762"/>
                <a:gd name="T38" fmla="*/ 2147483647 w 5216"/>
                <a:gd name="T39" fmla="*/ 527849006 h 762"/>
                <a:gd name="T40" fmla="*/ 2147483647 w 5216"/>
                <a:gd name="T41" fmla="*/ 744015032 h 762"/>
                <a:gd name="T42" fmla="*/ 2147483647 w 5216"/>
                <a:gd name="T43" fmla="*/ 950127893 h 762"/>
                <a:gd name="T44" fmla="*/ 2147483647 w 5216"/>
                <a:gd name="T45" fmla="*/ 1296999327 h 762"/>
                <a:gd name="T46" fmla="*/ 2147483647 w 5216"/>
                <a:gd name="T47" fmla="*/ 1437759485 h 762"/>
                <a:gd name="T48" fmla="*/ 2147483647 w 5216"/>
                <a:gd name="T49" fmla="*/ 1558410142 h 762"/>
                <a:gd name="T50" fmla="*/ 2147483647 w 5216"/>
                <a:gd name="T51" fmla="*/ 1663980261 h 762"/>
                <a:gd name="T52" fmla="*/ 2147483647 w 5216"/>
                <a:gd name="T53" fmla="*/ 1744413504 h 762"/>
                <a:gd name="T54" fmla="*/ 2147483647 w 5216"/>
                <a:gd name="T55" fmla="*/ 1814793583 h 762"/>
                <a:gd name="T56" fmla="*/ 2147483647 w 5216"/>
                <a:gd name="T57" fmla="*/ 1860038372 h 762"/>
                <a:gd name="T58" fmla="*/ 2147483647 w 5216"/>
                <a:gd name="T59" fmla="*/ 1895228412 h 762"/>
                <a:gd name="T60" fmla="*/ 2147483647 w 5216"/>
                <a:gd name="T61" fmla="*/ 1915336326 h 762"/>
                <a:gd name="T62" fmla="*/ 2147483647 w 5216"/>
                <a:gd name="T63" fmla="*/ 1915336326 h 762"/>
                <a:gd name="T64" fmla="*/ 2147483647 w 5216"/>
                <a:gd name="T65" fmla="*/ 1905281576 h 762"/>
                <a:gd name="T66" fmla="*/ 2147483647 w 5216"/>
                <a:gd name="T67" fmla="*/ 1880146287 h 762"/>
                <a:gd name="T68" fmla="*/ 2147483647 w 5216"/>
                <a:gd name="T69" fmla="*/ 1839928872 h 762"/>
                <a:gd name="T70" fmla="*/ 2147483647 w 5216"/>
                <a:gd name="T71" fmla="*/ 1794685668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76486674 h 694"/>
                <a:gd name="T2" fmla="*/ 0 w 5144"/>
                <a:gd name="T3" fmla="*/ 176486674 h 694"/>
                <a:gd name="T4" fmla="*/ 45341320 w 5144"/>
                <a:gd name="T5" fmla="*/ 166400724 h 694"/>
                <a:gd name="T6" fmla="*/ 181368455 w 5144"/>
                <a:gd name="T7" fmla="*/ 141189022 h 694"/>
                <a:gd name="T8" fmla="*/ 413115802 w 5144"/>
                <a:gd name="T9" fmla="*/ 105891370 h 694"/>
                <a:gd name="T10" fmla="*/ 564257240 w 5144"/>
                <a:gd name="T11" fmla="*/ 85722643 h 694"/>
                <a:gd name="T12" fmla="*/ 740586536 w 5144"/>
                <a:gd name="T13" fmla="*/ 65552329 h 694"/>
                <a:gd name="T14" fmla="*/ 937069294 w 5144"/>
                <a:gd name="T15" fmla="*/ 50424991 h 694"/>
                <a:gd name="T16" fmla="*/ 1163779069 w 5144"/>
                <a:gd name="T17" fmla="*/ 35297652 h 694"/>
                <a:gd name="T18" fmla="*/ 1410642306 w 5144"/>
                <a:gd name="T19" fmla="*/ 20170314 h 694"/>
                <a:gd name="T20" fmla="*/ 1687732560 w 5144"/>
                <a:gd name="T21" fmla="*/ 10084363 h 694"/>
                <a:gd name="T22" fmla="*/ 1990012261 w 5144"/>
                <a:gd name="T23" fmla="*/ 5042975 h 694"/>
                <a:gd name="T24" fmla="*/ 2147483647 w 5144"/>
                <a:gd name="T25" fmla="*/ 0 h 694"/>
                <a:gd name="T26" fmla="*/ 2147483647 w 5144"/>
                <a:gd name="T27" fmla="*/ 5042975 h 694"/>
                <a:gd name="T28" fmla="*/ 2147483647 w 5144"/>
                <a:gd name="T29" fmla="*/ 15127339 h 694"/>
                <a:gd name="T30" fmla="*/ 2147483647 w 5144"/>
                <a:gd name="T31" fmla="*/ 35297652 h 694"/>
                <a:gd name="T32" fmla="*/ 2147483647 w 5144"/>
                <a:gd name="T33" fmla="*/ 60509354 h 694"/>
                <a:gd name="T34" fmla="*/ 2147483647 w 5144"/>
                <a:gd name="T35" fmla="*/ 100849982 h 694"/>
                <a:gd name="T36" fmla="*/ 2147483647 w 5144"/>
                <a:gd name="T37" fmla="*/ 146231997 h 694"/>
                <a:gd name="T38" fmla="*/ 2147483647 w 5144"/>
                <a:gd name="T39" fmla="*/ 201698376 h 694"/>
                <a:gd name="T40" fmla="*/ 2147483647 w 5144"/>
                <a:gd name="T41" fmla="*/ 267250705 h 694"/>
                <a:gd name="T42" fmla="*/ 2147483647 w 5144"/>
                <a:gd name="T43" fmla="*/ 347930373 h 694"/>
                <a:gd name="T44" fmla="*/ 2147483647 w 5144"/>
                <a:gd name="T45" fmla="*/ 438694404 h 694"/>
                <a:gd name="T46" fmla="*/ 2147483647 w 5144"/>
                <a:gd name="T47" fmla="*/ 544585774 h 694"/>
                <a:gd name="T48" fmla="*/ 2147483647 w 5144"/>
                <a:gd name="T49" fmla="*/ 670647457 h 694"/>
                <a:gd name="T50" fmla="*/ 2147483647 w 5144"/>
                <a:gd name="T51" fmla="*/ 806793504 h 694"/>
                <a:gd name="T52" fmla="*/ 2147483647 w 5144"/>
                <a:gd name="T53" fmla="*/ 958068477 h 694"/>
                <a:gd name="T54" fmla="*/ 2147483647 w 5144"/>
                <a:gd name="T55" fmla="*/ 1129512176 h 694"/>
                <a:gd name="T56" fmla="*/ 2147483647 w 5144"/>
                <a:gd name="T57" fmla="*/ 1316083213 h 694"/>
                <a:gd name="T58" fmla="*/ 2147483647 w 5144"/>
                <a:gd name="T59" fmla="*/ 1522824565 h 694"/>
                <a:gd name="T60" fmla="*/ 2147483647 w 5144"/>
                <a:gd name="T61" fmla="*/ 1749734642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1467732250 h 584"/>
                <a:gd name="T2" fmla="*/ 0 w 3112"/>
                <a:gd name="T3" fmla="*/ 1467732250 h 584"/>
                <a:gd name="T4" fmla="*/ 226718930 w 3112"/>
                <a:gd name="T5" fmla="*/ 1407413987 h 584"/>
                <a:gd name="T6" fmla="*/ 846417337 w 3112"/>
                <a:gd name="T7" fmla="*/ 1251592864 h 584"/>
                <a:gd name="T8" fmla="*/ 1274665262 w 3112"/>
                <a:gd name="T9" fmla="*/ 1146037488 h 584"/>
                <a:gd name="T10" fmla="*/ 1768409238 w 3112"/>
                <a:gd name="T11" fmla="*/ 1030428012 h 584"/>
                <a:gd name="T12" fmla="*/ 2147483647 w 3112"/>
                <a:gd name="T13" fmla="*/ 904766021 h 584"/>
                <a:gd name="T14" fmla="*/ 2147483647 w 3112"/>
                <a:gd name="T15" fmla="*/ 769051514 h 584"/>
                <a:gd name="T16" fmla="*/ 2147483647 w 3112"/>
                <a:gd name="T17" fmla="*/ 638362472 h 584"/>
                <a:gd name="T18" fmla="*/ 2147483647 w 3112"/>
                <a:gd name="T19" fmla="*/ 507675016 h 584"/>
                <a:gd name="T20" fmla="*/ 2147483647 w 3112"/>
                <a:gd name="T21" fmla="*/ 387038490 h 584"/>
                <a:gd name="T22" fmla="*/ 2147483647 w 3112"/>
                <a:gd name="T23" fmla="*/ 271430599 h 584"/>
                <a:gd name="T24" fmla="*/ 2147483647 w 3112"/>
                <a:gd name="T25" fmla="*/ 221164851 h 584"/>
                <a:gd name="T26" fmla="*/ 2147483647 w 3112"/>
                <a:gd name="T27" fmla="*/ 170900689 h 584"/>
                <a:gd name="T28" fmla="*/ 2147483647 w 3112"/>
                <a:gd name="T29" fmla="*/ 130689042 h 584"/>
                <a:gd name="T30" fmla="*/ 2147483647 w 3112"/>
                <a:gd name="T31" fmla="*/ 90477395 h 584"/>
                <a:gd name="T32" fmla="*/ 2147483647 w 3112"/>
                <a:gd name="T33" fmla="*/ 60318263 h 584"/>
                <a:gd name="T34" fmla="*/ 2147483647 w 3112"/>
                <a:gd name="T35" fmla="*/ 35184597 h 584"/>
                <a:gd name="T36" fmla="*/ 2147483647 w 3112"/>
                <a:gd name="T37" fmla="*/ 15079566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4431875 w 8196"/>
                <a:gd name="T51" fmla="*/ 110886875 h 1192"/>
                <a:gd name="T52" fmla="*/ 1335682813 w 8196"/>
                <a:gd name="T53" fmla="*/ 186491563 h 1192"/>
                <a:gd name="T54" fmla="*/ 942538438 w 8196"/>
                <a:gd name="T55" fmla="*/ 272176875 h 1192"/>
                <a:gd name="T56" fmla="*/ 624998750 w 8196"/>
                <a:gd name="T57" fmla="*/ 362902500 h 1192"/>
                <a:gd name="T58" fmla="*/ 372983125 w 8196"/>
                <a:gd name="T59" fmla="*/ 443547500 h 1192"/>
                <a:gd name="T60" fmla="*/ 120967500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</p:grpSp>
      <p:pic>
        <p:nvPicPr>
          <p:cNvPr id="11" name="Picture 2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228600"/>
            <a:ext cx="957262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7" descr="C:\Users\CROSSR~1\AppData\Local\Temp\CrossRoads Logo with Slogan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113" y="228600"/>
            <a:ext cx="269081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CE07C8-C533-4FB4-876D-B6E2C50DF5B1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Module 1: Session 7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1A591-A70B-4F2F-BF11-0E021A5440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642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36DC2A-708C-4981-91AB-7C27F68C1E6D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Module 1: Session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9F1EC-A909-4E4A-BBD7-6A5851E346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Candara" pitchFamily="34" charset="0"/>
            </a:endParaRPr>
          </a:p>
        </p:txBody>
      </p:sp>
      <p:grpSp>
        <p:nvGrpSpPr>
          <p:cNvPr id="5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267910 h 640"/>
                <a:gd name="T6" fmla="*/ 2147483647 w 2706"/>
                <a:gd name="T7" fmla="*/ 95566116 h 640"/>
                <a:gd name="T8" fmla="*/ 2147483647 w 2706"/>
                <a:gd name="T9" fmla="*/ 150894619 h 640"/>
                <a:gd name="T10" fmla="*/ 2147483647 w 2706"/>
                <a:gd name="T11" fmla="*/ 206221535 h 640"/>
                <a:gd name="T12" fmla="*/ 2147483647 w 2706"/>
                <a:gd name="T13" fmla="*/ 271609045 h 640"/>
                <a:gd name="T14" fmla="*/ 2147483647 w 2706"/>
                <a:gd name="T15" fmla="*/ 336996554 h 640"/>
                <a:gd name="T16" fmla="*/ 2147483647 w 2706"/>
                <a:gd name="T17" fmla="*/ 412443071 h 640"/>
                <a:gd name="T18" fmla="*/ 2147483647 w 2706"/>
                <a:gd name="T19" fmla="*/ 487891173 h 640"/>
                <a:gd name="T20" fmla="*/ 2147483647 w 2706"/>
                <a:gd name="T21" fmla="*/ 487891173 h 640"/>
                <a:gd name="T22" fmla="*/ 2147483647 w 2706"/>
                <a:gd name="T23" fmla="*/ 633755495 h 640"/>
                <a:gd name="T24" fmla="*/ 2147483647 w 2706"/>
                <a:gd name="T25" fmla="*/ 764530514 h 640"/>
                <a:gd name="T26" fmla="*/ 2147483647 w 2706"/>
                <a:gd name="T27" fmla="*/ 885244941 h 640"/>
                <a:gd name="T28" fmla="*/ 1995446684 w 2706"/>
                <a:gd name="T29" fmla="*/ 1000930656 h 640"/>
                <a:gd name="T30" fmla="*/ 1471390284 w 2706"/>
                <a:gd name="T31" fmla="*/ 1101527069 h 640"/>
                <a:gd name="T32" fmla="*/ 962451277 w 2706"/>
                <a:gd name="T33" fmla="*/ 1192062888 h 640"/>
                <a:gd name="T34" fmla="*/ 473666148 w 2706"/>
                <a:gd name="T35" fmla="*/ 1277569998 h 640"/>
                <a:gd name="T36" fmla="*/ 0 w 2706"/>
                <a:gd name="T37" fmla="*/ 1353016514 h 640"/>
                <a:gd name="T38" fmla="*/ 0 w 2706"/>
                <a:gd name="T39" fmla="*/ 1353016514 h 640"/>
                <a:gd name="T40" fmla="*/ 327535052 w 2706"/>
                <a:gd name="T41" fmla="*/ 1398284424 h 640"/>
                <a:gd name="T42" fmla="*/ 639954298 w 2706"/>
                <a:gd name="T43" fmla="*/ 1438523623 h 640"/>
                <a:gd name="T44" fmla="*/ 942294224 w 2706"/>
                <a:gd name="T45" fmla="*/ 1473730940 h 640"/>
                <a:gd name="T46" fmla="*/ 1239596076 w 2706"/>
                <a:gd name="T47" fmla="*/ 1503911133 h 640"/>
                <a:gd name="T48" fmla="*/ 1526818609 w 2706"/>
                <a:gd name="T49" fmla="*/ 1534089739 h 640"/>
                <a:gd name="T50" fmla="*/ 1803964996 w 2706"/>
                <a:gd name="T51" fmla="*/ 1554207753 h 640"/>
                <a:gd name="T52" fmla="*/ 2071032063 w 2706"/>
                <a:gd name="T53" fmla="*/ 1574327353 h 640"/>
                <a:gd name="T54" fmla="*/ 2147483647 w 2706"/>
                <a:gd name="T55" fmla="*/ 1589416656 h 640"/>
                <a:gd name="T56" fmla="*/ 2147483647 w 2706"/>
                <a:gd name="T57" fmla="*/ 1599477249 h 640"/>
                <a:gd name="T58" fmla="*/ 2147483647 w 2706"/>
                <a:gd name="T59" fmla="*/ 1604505959 h 640"/>
                <a:gd name="T60" fmla="*/ 2147483647 w 2706"/>
                <a:gd name="T61" fmla="*/ 1609536256 h 640"/>
                <a:gd name="T62" fmla="*/ 2147483647 w 2706"/>
                <a:gd name="T63" fmla="*/ 1609536256 h 640"/>
                <a:gd name="T64" fmla="*/ 2147483647 w 2706"/>
                <a:gd name="T65" fmla="*/ 1604505959 h 640"/>
                <a:gd name="T66" fmla="*/ 2147483647 w 2706"/>
                <a:gd name="T67" fmla="*/ 1599477249 h 640"/>
                <a:gd name="T68" fmla="*/ 2147483647 w 2706"/>
                <a:gd name="T69" fmla="*/ 1589416656 h 640"/>
                <a:gd name="T70" fmla="*/ 2147483647 w 2706"/>
                <a:gd name="T71" fmla="*/ 1574327353 h 640"/>
                <a:gd name="T72" fmla="*/ 2147483647 w 2706"/>
                <a:gd name="T73" fmla="*/ 1559238049 h 640"/>
                <a:gd name="T74" fmla="*/ 2147483647 w 2706"/>
                <a:gd name="T75" fmla="*/ 1539118450 h 640"/>
                <a:gd name="T76" fmla="*/ 2147483647 w 2706"/>
                <a:gd name="T77" fmla="*/ 1513970140 h 640"/>
                <a:gd name="T78" fmla="*/ 2147483647 w 2706"/>
                <a:gd name="T79" fmla="*/ 1488821829 h 640"/>
                <a:gd name="T80" fmla="*/ 2147483647 w 2706"/>
                <a:gd name="T81" fmla="*/ 1458641637 h 640"/>
                <a:gd name="T82" fmla="*/ 2147483647 w 2706"/>
                <a:gd name="T83" fmla="*/ 1428463030 h 640"/>
                <a:gd name="T84" fmla="*/ 2147483647 w 2706"/>
                <a:gd name="T85" fmla="*/ 1393254127 h 640"/>
                <a:gd name="T86" fmla="*/ 2147483647 w 2706"/>
                <a:gd name="T87" fmla="*/ 1358046810 h 640"/>
                <a:gd name="T88" fmla="*/ 2147483647 w 2706"/>
                <a:gd name="T89" fmla="*/ 1317807611 h 640"/>
                <a:gd name="T90" fmla="*/ 2147483647 w 2706"/>
                <a:gd name="T91" fmla="*/ 1277569998 h 640"/>
                <a:gd name="T92" fmla="*/ 2147483647 w 2706"/>
                <a:gd name="T93" fmla="*/ 1232300502 h 640"/>
                <a:gd name="T94" fmla="*/ 2147483647 w 2706"/>
                <a:gd name="T95" fmla="*/ 1187032592 h 640"/>
                <a:gd name="T96" fmla="*/ 2147483647 w 2706"/>
                <a:gd name="T97" fmla="*/ 1086437765 h 640"/>
                <a:gd name="T98" fmla="*/ 2147483647 w 2706"/>
                <a:gd name="T99" fmla="*/ 980811057 h 640"/>
                <a:gd name="T100" fmla="*/ 2147483647 w 2706"/>
                <a:gd name="T101" fmla="*/ 980811057 h 640"/>
                <a:gd name="T102" fmla="*/ 2147483647 w 2706"/>
                <a:gd name="T103" fmla="*/ 975780760 h 640"/>
                <a:gd name="T104" fmla="*/ 2147483647 w 2706"/>
                <a:gd name="T105" fmla="*/ 975780760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1797103815 h 762"/>
                <a:gd name="T2" fmla="*/ 2147483647 w 5216"/>
                <a:gd name="T3" fmla="*/ 1726630307 h 762"/>
                <a:gd name="T4" fmla="*/ 2147483647 w 5216"/>
                <a:gd name="T5" fmla="*/ 1535340763 h 762"/>
                <a:gd name="T6" fmla="*/ 2147483647 w 5216"/>
                <a:gd name="T7" fmla="*/ 1278611647 h 762"/>
                <a:gd name="T8" fmla="*/ 2147483647 w 5216"/>
                <a:gd name="T9" fmla="*/ 941341151 h 762"/>
                <a:gd name="T10" fmla="*/ 2147483647 w 5216"/>
                <a:gd name="T11" fmla="*/ 745017673 h 762"/>
                <a:gd name="T12" fmla="*/ 2147483647 w 5216"/>
                <a:gd name="T13" fmla="*/ 594001199 h 762"/>
                <a:gd name="T14" fmla="*/ 2147483647 w 5216"/>
                <a:gd name="T15" fmla="*/ 463118879 h 762"/>
                <a:gd name="T16" fmla="*/ 2147483647 w 5216"/>
                <a:gd name="T17" fmla="*/ 352373888 h 762"/>
                <a:gd name="T18" fmla="*/ 2147483647 w 5216"/>
                <a:gd name="T19" fmla="*/ 256729116 h 762"/>
                <a:gd name="T20" fmla="*/ 2147483647 w 5216"/>
                <a:gd name="T21" fmla="*/ 181220086 h 762"/>
                <a:gd name="T22" fmla="*/ 2147483647 w 5216"/>
                <a:gd name="T23" fmla="*/ 70475095 h 762"/>
                <a:gd name="T24" fmla="*/ 2147483647 w 5216"/>
                <a:gd name="T25" fmla="*/ 10067871 h 762"/>
                <a:gd name="T26" fmla="*/ 1622923434 w 5216"/>
                <a:gd name="T27" fmla="*/ 0 h 762"/>
                <a:gd name="T28" fmla="*/ 902184155 w 5216"/>
                <a:gd name="T29" fmla="*/ 25169677 h 762"/>
                <a:gd name="T30" fmla="*/ 277207537 w 5216"/>
                <a:gd name="T31" fmla="*/ 80542966 h 762"/>
                <a:gd name="T32" fmla="*/ 0 w 5216"/>
                <a:gd name="T33" fmla="*/ 120814448 h 762"/>
                <a:gd name="T34" fmla="*/ 791300823 w 5216"/>
                <a:gd name="T35" fmla="*/ 216457634 h 762"/>
                <a:gd name="T36" fmla="*/ 1643084329 w 5216"/>
                <a:gd name="T37" fmla="*/ 352373888 h 762"/>
                <a:gd name="T38" fmla="*/ 2147483647 w 5216"/>
                <a:gd name="T39" fmla="*/ 528560039 h 762"/>
                <a:gd name="T40" fmla="*/ 2147483647 w 5216"/>
                <a:gd name="T41" fmla="*/ 745017673 h 762"/>
                <a:gd name="T42" fmla="*/ 2147483647 w 5216"/>
                <a:gd name="T43" fmla="*/ 951409022 h 762"/>
                <a:gd name="T44" fmla="*/ 2147483647 w 5216"/>
                <a:gd name="T45" fmla="*/ 1298747388 h 762"/>
                <a:gd name="T46" fmla="*/ 2147483647 w 5216"/>
                <a:gd name="T47" fmla="*/ 1439697578 h 762"/>
                <a:gd name="T48" fmla="*/ 2147483647 w 5216"/>
                <a:gd name="T49" fmla="*/ 1560510440 h 762"/>
                <a:gd name="T50" fmla="*/ 2147483647 w 5216"/>
                <a:gd name="T51" fmla="*/ 1666223082 h 762"/>
                <a:gd name="T52" fmla="*/ 2147483647 w 5216"/>
                <a:gd name="T53" fmla="*/ 1746766048 h 762"/>
                <a:gd name="T54" fmla="*/ 2147483647 w 5216"/>
                <a:gd name="T55" fmla="*/ 1817239557 h 762"/>
                <a:gd name="T56" fmla="*/ 2147483647 w 5216"/>
                <a:gd name="T57" fmla="*/ 1862544975 h 762"/>
                <a:gd name="T58" fmla="*/ 2147483647 w 5216"/>
                <a:gd name="T59" fmla="*/ 1897782522 h 762"/>
                <a:gd name="T60" fmla="*/ 2147483647 w 5216"/>
                <a:gd name="T61" fmla="*/ 1917918264 h 762"/>
                <a:gd name="T62" fmla="*/ 2147483647 w 5216"/>
                <a:gd name="T63" fmla="*/ 1917918264 h 762"/>
                <a:gd name="T64" fmla="*/ 2147483647 w 5216"/>
                <a:gd name="T65" fmla="*/ 1907850393 h 762"/>
                <a:gd name="T66" fmla="*/ 2147483647 w 5216"/>
                <a:gd name="T67" fmla="*/ 1882680716 h 762"/>
                <a:gd name="T68" fmla="*/ 2147483647 w 5216"/>
                <a:gd name="T69" fmla="*/ 1842409233 h 762"/>
                <a:gd name="T70" fmla="*/ 2147483647 w 5216"/>
                <a:gd name="T71" fmla="*/ 179710381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76788516 h 694"/>
                <a:gd name="T2" fmla="*/ 0 w 5144"/>
                <a:gd name="T3" fmla="*/ 176788516 h 694"/>
                <a:gd name="T4" fmla="*/ 45341320 w 5144"/>
                <a:gd name="T5" fmla="*/ 166685997 h 694"/>
                <a:gd name="T6" fmla="*/ 181368455 w 5144"/>
                <a:gd name="T7" fmla="*/ 141430495 h 694"/>
                <a:gd name="T8" fmla="*/ 413115802 w 5144"/>
                <a:gd name="T9" fmla="*/ 106072474 h 694"/>
                <a:gd name="T10" fmla="*/ 564257240 w 5144"/>
                <a:gd name="T11" fmla="*/ 85869026 h 694"/>
                <a:gd name="T12" fmla="*/ 740586536 w 5144"/>
                <a:gd name="T13" fmla="*/ 65663988 h 694"/>
                <a:gd name="T14" fmla="*/ 937069294 w 5144"/>
                <a:gd name="T15" fmla="*/ 50511005 h 694"/>
                <a:gd name="T16" fmla="*/ 1163779069 w 5144"/>
                <a:gd name="T17" fmla="*/ 35358021 h 694"/>
                <a:gd name="T18" fmla="*/ 1410642306 w 5144"/>
                <a:gd name="T19" fmla="*/ 20205038 h 694"/>
                <a:gd name="T20" fmla="*/ 1687732560 w 5144"/>
                <a:gd name="T21" fmla="*/ 10102519 h 694"/>
                <a:gd name="T22" fmla="*/ 1990012261 w 5144"/>
                <a:gd name="T23" fmla="*/ 5050465 h 694"/>
                <a:gd name="T24" fmla="*/ 2147483647 w 5144"/>
                <a:gd name="T25" fmla="*/ 0 h 694"/>
                <a:gd name="T26" fmla="*/ 2147483647 w 5144"/>
                <a:gd name="T27" fmla="*/ 5050465 h 694"/>
                <a:gd name="T28" fmla="*/ 2147483647 w 5144"/>
                <a:gd name="T29" fmla="*/ 15152984 h 694"/>
                <a:gd name="T30" fmla="*/ 2147483647 w 5144"/>
                <a:gd name="T31" fmla="*/ 35358021 h 694"/>
                <a:gd name="T32" fmla="*/ 2147483647 w 5144"/>
                <a:gd name="T33" fmla="*/ 60613523 h 694"/>
                <a:gd name="T34" fmla="*/ 2147483647 w 5144"/>
                <a:gd name="T35" fmla="*/ 101022009 h 694"/>
                <a:gd name="T36" fmla="*/ 2147483647 w 5144"/>
                <a:gd name="T37" fmla="*/ 146480960 h 694"/>
                <a:gd name="T38" fmla="*/ 2147483647 w 5144"/>
                <a:gd name="T39" fmla="*/ 202044018 h 694"/>
                <a:gd name="T40" fmla="*/ 2147483647 w 5144"/>
                <a:gd name="T41" fmla="*/ 267708006 h 694"/>
                <a:gd name="T42" fmla="*/ 2147483647 w 5144"/>
                <a:gd name="T43" fmla="*/ 348524978 h 694"/>
                <a:gd name="T44" fmla="*/ 2147483647 w 5144"/>
                <a:gd name="T45" fmla="*/ 439444468 h 694"/>
                <a:gd name="T46" fmla="*/ 2147483647 w 5144"/>
                <a:gd name="T47" fmla="*/ 545516942 h 694"/>
                <a:gd name="T48" fmla="*/ 2147483647 w 5144"/>
                <a:gd name="T49" fmla="*/ 671794454 h 694"/>
                <a:gd name="T50" fmla="*/ 2147483647 w 5144"/>
                <a:gd name="T51" fmla="*/ 808174484 h 694"/>
                <a:gd name="T52" fmla="*/ 2147483647 w 5144"/>
                <a:gd name="T53" fmla="*/ 959705908 h 694"/>
                <a:gd name="T54" fmla="*/ 2147483647 w 5144"/>
                <a:gd name="T55" fmla="*/ 1131443960 h 694"/>
                <a:gd name="T56" fmla="*/ 2147483647 w 5144"/>
                <a:gd name="T57" fmla="*/ 1318333405 h 694"/>
                <a:gd name="T58" fmla="*/ 2147483647 w 5144"/>
                <a:gd name="T59" fmla="*/ 1525427888 h 694"/>
                <a:gd name="T60" fmla="*/ 2147483647 w 5144"/>
                <a:gd name="T61" fmla="*/ 1752727409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1471387100 h 584"/>
                <a:gd name="T2" fmla="*/ 0 w 3112"/>
                <a:gd name="T3" fmla="*/ 1471387100 h 584"/>
                <a:gd name="T4" fmla="*/ 226718930 w 3112"/>
                <a:gd name="T5" fmla="*/ 1410919181 h 584"/>
                <a:gd name="T6" fmla="*/ 846417337 w 3112"/>
                <a:gd name="T7" fmla="*/ 1254710521 h 584"/>
                <a:gd name="T8" fmla="*/ 1274665262 w 3112"/>
                <a:gd name="T9" fmla="*/ 1148892058 h 584"/>
                <a:gd name="T10" fmla="*/ 1768409238 w 3112"/>
                <a:gd name="T11" fmla="*/ 1032994287 h 584"/>
                <a:gd name="T12" fmla="*/ 2147483647 w 3112"/>
                <a:gd name="T13" fmla="*/ 907018793 h 584"/>
                <a:gd name="T14" fmla="*/ 2147483647 w 3112"/>
                <a:gd name="T15" fmla="*/ 770967164 h 584"/>
                <a:gd name="T16" fmla="*/ 2147483647 w 3112"/>
                <a:gd name="T17" fmla="*/ 639952016 h 584"/>
                <a:gd name="T18" fmla="*/ 2147483647 w 3112"/>
                <a:gd name="T19" fmla="*/ 508938455 h 584"/>
                <a:gd name="T20" fmla="*/ 2147483647 w 3112"/>
                <a:gd name="T21" fmla="*/ 388002616 h 584"/>
                <a:gd name="T22" fmla="*/ 2147483647 w 3112"/>
                <a:gd name="T23" fmla="*/ 272106432 h 584"/>
                <a:gd name="T24" fmla="*/ 2147483647 w 3112"/>
                <a:gd name="T25" fmla="*/ 221716234 h 584"/>
                <a:gd name="T26" fmla="*/ 2147483647 w 3112"/>
                <a:gd name="T27" fmla="*/ 171326037 h 584"/>
                <a:gd name="T28" fmla="*/ 2147483647 w 3112"/>
                <a:gd name="T29" fmla="*/ 131013561 h 584"/>
                <a:gd name="T30" fmla="*/ 2147483647 w 3112"/>
                <a:gd name="T31" fmla="*/ 90702673 h 584"/>
                <a:gd name="T32" fmla="*/ 2147483647 w 3112"/>
                <a:gd name="T33" fmla="*/ 60467920 h 584"/>
                <a:gd name="T34" fmla="*/ 2147483647 w 3112"/>
                <a:gd name="T35" fmla="*/ 35272821 h 584"/>
                <a:gd name="T36" fmla="*/ 2147483647 w 3112"/>
                <a:gd name="T37" fmla="*/ 1511737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 useBgFill="1">
          <p:nvSpPr>
            <p:cNvPr id="10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4431875 w 8196"/>
                <a:gd name="T51" fmla="*/ 110886875 h 1192"/>
                <a:gd name="T52" fmla="*/ 1335682813 w 8196"/>
                <a:gd name="T53" fmla="*/ 186491563 h 1192"/>
                <a:gd name="T54" fmla="*/ 942538438 w 8196"/>
                <a:gd name="T55" fmla="*/ 272176875 h 1192"/>
                <a:gd name="T56" fmla="*/ 624998750 w 8196"/>
                <a:gd name="T57" fmla="*/ 362902500 h 1192"/>
                <a:gd name="T58" fmla="*/ 372983125 w 8196"/>
                <a:gd name="T59" fmla="*/ 443547500 h 1192"/>
                <a:gd name="T60" fmla="*/ 120967500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DCEBE8-C695-49CF-B670-B49B8F4F4C17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Module 1: Session 7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22491-3655-4229-9F87-73903A52A2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351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C:\Users\CROSSR~1\AppData\Local\Temp\CrossRoads Logo with Sloga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04800"/>
            <a:ext cx="2689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9556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97C222-2371-47EB-9ED7-D82D0C7BB46A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Module 1: Session 7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6C032-5DBE-4400-8F8F-F52E47A3EB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814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Candara" pitchFamily="34" charset="0"/>
            </a:endParaRPr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2426910 h 640"/>
              <a:gd name="T6" fmla="*/ 2147483647 w 2706"/>
              <a:gd name="T7" fmla="*/ 47345203 h 640"/>
              <a:gd name="T8" fmla="*/ 2147483647 w 2706"/>
              <a:gd name="T9" fmla="*/ 74755995 h 640"/>
              <a:gd name="T10" fmla="*/ 2147483647 w 2706"/>
              <a:gd name="T11" fmla="*/ 102165671 h 640"/>
              <a:gd name="T12" fmla="*/ 2147483647 w 2706"/>
              <a:gd name="T13" fmla="*/ 134560345 h 640"/>
              <a:gd name="T14" fmla="*/ 2147483647 w 2706"/>
              <a:gd name="T15" fmla="*/ 166953902 h 640"/>
              <a:gd name="T16" fmla="*/ 2088287069 w 2706"/>
              <a:gd name="T17" fmla="*/ 204332458 h 640"/>
              <a:gd name="T18" fmla="*/ 1936864244 w 2706"/>
              <a:gd name="T19" fmla="*/ 241709897 h 640"/>
              <a:gd name="T20" fmla="*/ 1936864244 w 2706"/>
              <a:gd name="T21" fmla="*/ 241709897 h 640"/>
              <a:gd name="T22" fmla="*/ 1663397460 w 2706"/>
              <a:gd name="T23" fmla="*/ 313973394 h 640"/>
              <a:gd name="T24" fmla="*/ 1396711723 w 2706"/>
              <a:gd name="T25" fmla="*/ 378761625 h 640"/>
              <a:gd name="T26" fmla="*/ 1141325958 w 2706"/>
              <a:gd name="T27" fmla="*/ 438565975 h 640"/>
              <a:gd name="T28" fmla="*/ 894980172 w 2706"/>
              <a:gd name="T29" fmla="*/ 495878941 h 640"/>
              <a:gd name="T30" fmla="*/ 659935422 w 2706"/>
              <a:gd name="T31" fmla="*/ 545715527 h 640"/>
              <a:gd name="T32" fmla="*/ 431669593 w 2706"/>
              <a:gd name="T33" fmla="*/ 590569348 h 640"/>
              <a:gd name="T34" fmla="*/ 212444804 w 2706"/>
              <a:gd name="T35" fmla="*/ 632930669 h 640"/>
              <a:gd name="T36" fmla="*/ 0 w 2706"/>
              <a:gd name="T37" fmla="*/ 670308108 h 640"/>
              <a:gd name="T38" fmla="*/ 0 w 2706"/>
              <a:gd name="T39" fmla="*/ 670308108 h 640"/>
              <a:gd name="T40" fmla="*/ 146902836 w 2706"/>
              <a:gd name="T41" fmla="*/ 692735019 h 640"/>
              <a:gd name="T42" fmla="*/ 287026751 w 2706"/>
              <a:gd name="T43" fmla="*/ 712670546 h 640"/>
              <a:gd name="T44" fmla="*/ 422629614 w 2706"/>
              <a:gd name="T45" fmla="*/ 730113574 h 640"/>
              <a:gd name="T46" fmla="*/ 555972483 w 2706"/>
              <a:gd name="T47" fmla="*/ 745064104 h 640"/>
              <a:gd name="T48" fmla="*/ 684795362 w 2706"/>
              <a:gd name="T49" fmla="*/ 760015749 h 640"/>
              <a:gd name="T50" fmla="*/ 809098253 w 2706"/>
              <a:gd name="T51" fmla="*/ 769982396 h 640"/>
              <a:gd name="T52" fmla="*/ 928881154 w 2706"/>
              <a:gd name="T53" fmla="*/ 779950160 h 640"/>
              <a:gd name="T54" fmla="*/ 1046404060 w 2706"/>
              <a:gd name="T55" fmla="*/ 787425425 h 640"/>
              <a:gd name="T56" fmla="*/ 1161665909 w 2706"/>
              <a:gd name="T57" fmla="*/ 792409307 h 640"/>
              <a:gd name="T58" fmla="*/ 1272408832 w 2706"/>
              <a:gd name="T59" fmla="*/ 794901806 h 640"/>
              <a:gd name="T60" fmla="*/ 1378630703 w 2706"/>
              <a:gd name="T61" fmla="*/ 797393188 h 640"/>
              <a:gd name="T62" fmla="*/ 1482593642 w 2706"/>
              <a:gd name="T63" fmla="*/ 797393188 h 640"/>
              <a:gd name="T64" fmla="*/ 1584295524 w 2706"/>
              <a:gd name="T65" fmla="*/ 794901806 h 640"/>
              <a:gd name="T66" fmla="*/ 1683738474 w 2706"/>
              <a:gd name="T67" fmla="*/ 792409307 h 640"/>
              <a:gd name="T68" fmla="*/ 1778660372 w 2706"/>
              <a:gd name="T69" fmla="*/ 787425425 h 640"/>
              <a:gd name="T70" fmla="*/ 1871322275 w 2706"/>
              <a:gd name="T71" fmla="*/ 779950160 h 640"/>
              <a:gd name="T72" fmla="*/ 1959464189 w 2706"/>
              <a:gd name="T73" fmla="*/ 772474896 h 640"/>
              <a:gd name="T74" fmla="*/ 2047606104 w 2706"/>
              <a:gd name="T75" fmla="*/ 762507132 h 640"/>
              <a:gd name="T76" fmla="*/ 2131228029 w 2706"/>
              <a:gd name="T77" fmla="*/ 750047985 h 640"/>
              <a:gd name="T78" fmla="*/ 2147483647 w 2706"/>
              <a:gd name="T79" fmla="*/ 737588839 h 640"/>
              <a:gd name="T80" fmla="*/ 2147483647 w 2706"/>
              <a:gd name="T81" fmla="*/ 722637193 h 640"/>
              <a:gd name="T82" fmla="*/ 2147483647 w 2706"/>
              <a:gd name="T83" fmla="*/ 707686664 h 640"/>
              <a:gd name="T84" fmla="*/ 2147483647 w 2706"/>
              <a:gd name="T85" fmla="*/ 690243636 h 640"/>
              <a:gd name="T86" fmla="*/ 2147483647 w 2706"/>
              <a:gd name="T87" fmla="*/ 672800607 h 640"/>
              <a:gd name="T88" fmla="*/ 2147483647 w 2706"/>
              <a:gd name="T89" fmla="*/ 652866196 h 640"/>
              <a:gd name="T90" fmla="*/ 2147483647 w 2706"/>
              <a:gd name="T91" fmla="*/ 632930669 h 640"/>
              <a:gd name="T92" fmla="*/ 2147483647 w 2706"/>
              <a:gd name="T93" fmla="*/ 610503759 h 640"/>
              <a:gd name="T94" fmla="*/ 2147483647 w 2706"/>
              <a:gd name="T95" fmla="*/ 588077965 h 640"/>
              <a:gd name="T96" fmla="*/ 2147483647 w 2706"/>
              <a:gd name="T97" fmla="*/ 538240263 h 640"/>
              <a:gd name="T98" fmla="*/ 2147483647 w 2706"/>
              <a:gd name="T99" fmla="*/ 485911178 h 640"/>
              <a:gd name="T100" fmla="*/ 2147483647 w 2706"/>
              <a:gd name="T101" fmla="*/ 485911178 h 640"/>
              <a:gd name="T102" fmla="*/ 2147483647 w 2706"/>
              <a:gd name="T103" fmla="*/ 483419795 h 640"/>
              <a:gd name="T104" fmla="*/ 2147483647 w 2706"/>
              <a:gd name="T105" fmla="*/ 483419795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890318333 h 762"/>
              <a:gd name="T2" fmla="*/ 2147483647 w 5216"/>
              <a:gd name="T3" fmla="*/ 855403517 h 762"/>
              <a:gd name="T4" fmla="*/ 2147483647 w 5216"/>
              <a:gd name="T5" fmla="*/ 760636483 h 762"/>
              <a:gd name="T6" fmla="*/ 2147483647 w 5216"/>
              <a:gd name="T7" fmla="*/ 633448150 h 762"/>
              <a:gd name="T8" fmla="*/ 2147483647 w 5216"/>
              <a:gd name="T9" fmla="*/ 466356850 h 762"/>
              <a:gd name="T10" fmla="*/ 2147483647 w 5216"/>
              <a:gd name="T11" fmla="*/ 369095183 h 762"/>
              <a:gd name="T12" fmla="*/ 2147483647 w 5216"/>
              <a:gd name="T13" fmla="*/ 294278517 h 762"/>
              <a:gd name="T14" fmla="*/ 2147483647 w 5216"/>
              <a:gd name="T15" fmla="*/ 229438150 h 762"/>
              <a:gd name="T16" fmla="*/ 2147483647 w 5216"/>
              <a:gd name="T17" fmla="*/ 174571850 h 762"/>
              <a:gd name="T18" fmla="*/ 2147483647 w 5216"/>
              <a:gd name="T19" fmla="*/ 127188333 h 762"/>
              <a:gd name="T20" fmla="*/ 1966522170 w 5216"/>
              <a:gd name="T21" fmla="*/ 89780000 h 762"/>
              <a:gd name="T22" fmla="*/ 1507667316 w 5216"/>
              <a:gd name="T23" fmla="*/ 34914817 h 762"/>
              <a:gd name="T24" fmla="*/ 1096279949 w 5216"/>
              <a:gd name="T25" fmla="*/ 4988150 h 762"/>
              <a:gd name="T26" fmla="*/ 727838697 w 5216"/>
              <a:gd name="T27" fmla="*/ 0 h 762"/>
              <a:gd name="T28" fmla="*/ 404605842 w 5216"/>
              <a:gd name="T29" fmla="*/ 12469817 h 762"/>
              <a:gd name="T30" fmla="*/ 124320165 w 5216"/>
              <a:gd name="T31" fmla="*/ 39901850 h 762"/>
              <a:gd name="T32" fmla="*/ 0 w 5216"/>
              <a:gd name="T33" fmla="*/ 59853333 h 762"/>
              <a:gd name="T34" fmla="*/ 354878201 w 5216"/>
              <a:gd name="T35" fmla="*/ 107236850 h 762"/>
              <a:gd name="T36" fmla="*/ 736880376 w 5216"/>
              <a:gd name="T37" fmla="*/ 174571850 h 762"/>
              <a:gd name="T38" fmla="*/ 1146007590 w 5216"/>
              <a:gd name="T39" fmla="*/ 261858333 h 762"/>
              <a:gd name="T40" fmla="*/ 1584518931 w 5216"/>
              <a:gd name="T41" fmla="*/ 369095183 h 762"/>
              <a:gd name="T42" fmla="*/ 1984604465 w 5216"/>
              <a:gd name="T43" fmla="*/ 471345000 h 762"/>
              <a:gd name="T44" fmla="*/ 2147483647 w 5216"/>
              <a:gd name="T45" fmla="*/ 643423333 h 762"/>
              <a:gd name="T46" fmla="*/ 2147483647 w 5216"/>
              <a:gd name="T47" fmla="*/ 713251850 h 762"/>
              <a:gd name="T48" fmla="*/ 2147483647 w 5216"/>
              <a:gd name="T49" fmla="*/ 773105183 h 762"/>
              <a:gd name="T50" fmla="*/ 2147483647 w 5216"/>
              <a:gd name="T51" fmla="*/ 825476850 h 762"/>
              <a:gd name="T52" fmla="*/ 2147483647 w 5216"/>
              <a:gd name="T53" fmla="*/ 865379817 h 762"/>
              <a:gd name="T54" fmla="*/ 2147483647 w 5216"/>
              <a:gd name="T55" fmla="*/ 900293517 h 762"/>
              <a:gd name="T56" fmla="*/ 2147483647 w 5216"/>
              <a:gd name="T57" fmla="*/ 922738517 h 762"/>
              <a:gd name="T58" fmla="*/ 2147483647 w 5216"/>
              <a:gd name="T59" fmla="*/ 940196483 h 762"/>
              <a:gd name="T60" fmla="*/ 2147483647 w 5216"/>
              <a:gd name="T61" fmla="*/ 950171667 h 762"/>
              <a:gd name="T62" fmla="*/ 2147483647 w 5216"/>
              <a:gd name="T63" fmla="*/ 950171667 h 762"/>
              <a:gd name="T64" fmla="*/ 2147483647 w 5216"/>
              <a:gd name="T65" fmla="*/ 945183517 h 762"/>
              <a:gd name="T66" fmla="*/ 2147483647 w 5216"/>
              <a:gd name="T67" fmla="*/ 932714817 h 762"/>
              <a:gd name="T68" fmla="*/ 2147483647 w 5216"/>
              <a:gd name="T69" fmla="*/ 912763333 h 762"/>
              <a:gd name="T70" fmla="*/ 2147483647 w 5216"/>
              <a:gd name="T71" fmla="*/ 890318333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87226308 h 694"/>
              <a:gd name="T2" fmla="*/ 0 w 5144"/>
              <a:gd name="T3" fmla="*/ 87226308 h 694"/>
              <a:gd name="T4" fmla="*/ 20333568 w 5144"/>
              <a:gd name="T5" fmla="*/ 82242107 h 694"/>
              <a:gd name="T6" fmla="*/ 81336397 w 5144"/>
              <a:gd name="T7" fmla="*/ 69781047 h 694"/>
              <a:gd name="T8" fmla="*/ 185266001 w 5144"/>
              <a:gd name="T9" fmla="*/ 52335785 h 694"/>
              <a:gd name="T10" fmla="*/ 253046686 w 5144"/>
              <a:gd name="T11" fmla="*/ 42367383 h 694"/>
              <a:gd name="T12" fmla="*/ 332123444 w 5144"/>
              <a:gd name="T13" fmla="*/ 32397865 h 694"/>
              <a:gd name="T14" fmla="*/ 420237697 w 5144"/>
              <a:gd name="T15" fmla="*/ 24922121 h 694"/>
              <a:gd name="T16" fmla="*/ 521907662 w 5144"/>
              <a:gd name="T17" fmla="*/ 17445262 h 694"/>
              <a:gd name="T18" fmla="*/ 632615122 w 5144"/>
              <a:gd name="T19" fmla="*/ 9968402 h 694"/>
              <a:gd name="T20" fmla="*/ 756879357 w 5144"/>
              <a:gd name="T21" fmla="*/ 4984201 h 694"/>
              <a:gd name="T22" fmla="*/ 892439664 w 5144"/>
              <a:gd name="T23" fmla="*/ 2492659 h 694"/>
              <a:gd name="T24" fmla="*/ 1039297107 w 5144"/>
              <a:gd name="T25" fmla="*/ 0 h 694"/>
              <a:gd name="T26" fmla="*/ 1197450622 w 5144"/>
              <a:gd name="T27" fmla="*/ 2492659 h 694"/>
              <a:gd name="T28" fmla="*/ 1366901272 w 5144"/>
              <a:gd name="T29" fmla="*/ 7476860 h 694"/>
              <a:gd name="T30" fmla="*/ 1549907633 w 5144"/>
              <a:gd name="T31" fmla="*/ 17445262 h 694"/>
              <a:gd name="T32" fmla="*/ 1744211130 w 5144"/>
              <a:gd name="T33" fmla="*/ 29906322 h 694"/>
              <a:gd name="T34" fmla="*/ 1949811762 w 5144"/>
              <a:gd name="T35" fmla="*/ 49843126 h 694"/>
              <a:gd name="T36" fmla="*/ 2147483647 w 5144"/>
              <a:gd name="T37" fmla="*/ 72272589 h 694"/>
              <a:gd name="T38" fmla="*/ 2147483647 w 5144"/>
              <a:gd name="T39" fmla="*/ 99687369 h 694"/>
              <a:gd name="T40" fmla="*/ 2147483647 w 5144"/>
              <a:gd name="T41" fmla="*/ 132085234 h 694"/>
              <a:gd name="T42" fmla="*/ 2147483647 w 5144"/>
              <a:gd name="T43" fmla="*/ 171959958 h 694"/>
              <a:gd name="T44" fmla="*/ 2147483647 w 5144"/>
              <a:gd name="T45" fmla="*/ 216818883 h 694"/>
              <a:gd name="T46" fmla="*/ 2147483647 w 5144"/>
              <a:gd name="T47" fmla="*/ 269154668 h 694"/>
              <a:gd name="T48" fmla="*/ 2147483647 w 5144"/>
              <a:gd name="T49" fmla="*/ 331458855 h 694"/>
              <a:gd name="T50" fmla="*/ 2147483647 w 5144"/>
              <a:gd name="T51" fmla="*/ 398747244 h 694"/>
              <a:gd name="T52" fmla="*/ 2147483647 w 5144"/>
              <a:gd name="T53" fmla="*/ 473512491 h 694"/>
              <a:gd name="T54" fmla="*/ 2147483647 w 5144"/>
              <a:gd name="T55" fmla="*/ 558247257 h 694"/>
              <a:gd name="T56" fmla="*/ 2147483647 w 5144"/>
              <a:gd name="T57" fmla="*/ 650456650 h 694"/>
              <a:gd name="T58" fmla="*/ 2147483647 w 5144"/>
              <a:gd name="T59" fmla="*/ 752636678 h 694"/>
              <a:gd name="T60" fmla="*/ 2147483647 w 5144"/>
              <a:gd name="T61" fmla="*/ 864783991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728951997 h 584"/>
              <a:gd name="T2" fmla="*/ 0 w 3112"/>
              <a:gd name="T3" fmla="*/ 728951997 h 584"/>
              <a:gd name="T4" fmla="*/ 101618145 w 3112"/>
              <a:gd name="T5" fmla="*/ 698994561 h 584"/>
              <a:gd name="T6" fmla="*/ 379372423 w 3112"/>
              <a:gd name="T7" fmla="*/ 621606192 h 584"/>
              <a:gd name="T8" fmla="*/ 571317689 w 3112"/>
              <a:gd name="T9" fmla="*/ 569181237 h 584"/>
              <a:gd name="T10" fmla="*/ 792617915 w 3112"/>
              <a:gd name="T11" fmla="*/ 511764493 h 584"/>
              <a:gd name="T12" fmla="*/ 1038759242 w 3112"/>
              <a:gd name="T13" fmla="*/ 449353726 h 584"/>
              <a:gd name="T14" fmla="*/ 1302965568 w 3112"/>
              <a:gd name="T15" fmla="*/ 381951170 h 584"/>
              <a:gd name="T16" fmla="*/ 1582977838 w 3112"/>
              <a:gd name="T17" fmla="*/ 317044508 h 584"/>
              <a:gd name="T18" fmla="*/ 1869766210 w 3112"/>
              <a:gd name="T19" fmla="*/ 252137846 h 584"/>
              <a:gd name="T20" fmla="*/ 2147483647 w 3112"/>
              <a:gd name="T21" fmla="*/ 192224091 h 584"/>
              <a:gd name="T22" fmla="*/ 2147483647 w 3112"/>
              <a:gd name="T23" fmla="*/ 134806230 h 584"/>
              <a:gd name="T24" fmla="*/ 2147483647 w 3112"/>
              <a:gd name="T25" fmla="*/ 109841699 h 584"/>
              <a:gd name="T26" fmla="*/ 2147483647 w 3112"/>
              <a:gd name="T27" fmla="*/ 84878286 h 584"/>
              <a:gd name="T28" fmla="*/ 2147483647 w 3112"/>
              <a:gd name="T29" fmla="*/ 64906662 h 584"/>
              <a:gd name="T30" fmla="*/ 2147483647 w 3112"/>
              <a:gd name="T31" fmla="*/ 44935037 h 584"/>
              <a:gd name="T32" fmla="*/ 2147483647 w 3112"/>
              <a:gd name="T33" fmla="*/ 29957436 h 584"/>
              <a:gd name="T34" fmla="*/ 2147483647 w 3112"/>
              <a:gd name="T35" fmla="*/ 17474613 h 584"/>
              <a:gd name="T36" fmla="*/ 2147483647 w 3112"/>
              <a:gd name="T37" fmla="*/ 7488800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636203066 h 1192"/>
              <a:gd name="T2" fmla="*/ 2147483647 w 8196"/>
              <a:gd name="T3" fmla="*/ 708272557 h 1192"/>
              <a:gd name="T4" fmla="*/ 2147483647 w 8196"/>
              <a:gd name="T5" fmla="*/ 770402158 h 1192"/>
              <a:gd name="T6" fmla="*/ 2147483647 w 8196"/>
              <a:gd name="T7" fmla="*/ 827560144 h 1192"/>
              <a:gd name="T8" fmla="*/ 2147483647 w 8196"/>
              <a:gd name="T9" fmla="*/ 872293546 h 1192"/>
              <a:gd name="T10" fmla="*/ 2147483647 w 8196"/>
              <a:gd name="T11" fmla="*/ 907085945 h 1192"/>
              <a:gd name="T12" fmla="*/ 2147483647 w 8196"/>
              <a:gd name="T13" fmla="*/ 931937340 h 1192"/>
              <a:gd name="T14" fmla="*/ 2147483647 w 8196"/>
              <a:gd name="T15" fmla="*/ 946848846 h 1192"/>
              <a:gd name="T16" fmla="*/ 2147483647 w 8196"/>
              <a:gd name="T17" fmla="*/ 944363037 h 1192"/>
              <a:gd name="T18" fmla="*/ 2147483647 w 8196"/>
              <a:gd name="T19" fmla="*/ 931937340 h 1192"/>
              <a:gd name="T20" fmla="*/ 2147483647 w 8196"/>
              <a:gd name="T21" fmla="*/ 902115443 h 1192"/>
              <a:gd name="T22" fmla="*/ 2147483647 w 8196"/>
              <a:gd name="T23" fmla="*/ 857382041 h 1192"/>
              <a:gd name="T24" fmla="*/ 2147483647 w 8196"/>
              <a:gd name="T25" fmla="*/ 797738247 h 1192"/>
              <a:gd name="T26" fmla="*/ 2147483647 w 8196"/>
              <a:gd name="T27" fmla="*/ 718213560 h 1192"/>
              <a:gd name="T28" fmla="*/ 2147483647 w 8196"/>
              <a:gd name="T29" fmla="*/ 621291560 h 1192"/>
              <a:gd name="T30" fmla="*/ 2147483647 w 8196"/>
              <a:gd name="T31" fmla="*/ 504488666 h 1192"/>
              <a:gd name="T32" fmla="*/ 2147483647 w 8196"/>
              <a:gd name="T33" fmla="*/ 367804880 h 1192"/>
              <a:gd name="T34" fmla="*/ 2147483647 w 8196"/>
              <a:gd name="T35" fmla="*/ 298220083 h 1192"/>
              <a:gd name="T36" fmla="*/ 2147483647 w 8196"/>
              <a:gd name="T37" fmla="*/ 183901883 h 1192"/>
              <a:gd name="T38" fmla="*/ 2147483647 w 8196"/>
              <a:gd name="T39" fmla="*/ 101891388 h 1192"/>
              <a:gd name="T40" fmla="*/ 2147483647 w 8196"/>
              <a:gd name="T41" fmla="*/ 44733403 h 1192"/>
              <a:gd name="T42" fmla="*/ 2011879287 w 8196"/>
              <a:gd name="T43" fmla="*/ 12425697 h 1192"/>
              <a:gd name="T44" fmla="*/ 1656175490 w 8196"/>
              <a:gd name="T45" fmla="*/ 0 h 1192"/>
              <a:gd name="T46" fmla="*/ 1338986883 w 8196"/>
              <a:gd name="T47" fmla="*/ 4970502 h 1192"/>
              <a:gd name="T48" fmla="*/ 1058048554 w 8196"/>
              <a:gd name="T49" fmla="*/ 24851395 h 1192"/>
              <a:gd name="T50" fmla="*/ 811095593 w 8196"/>
              <a:gd name="T51" fmla="*/ 54673292 h 1192"/>
              <a:gd name="T52" fmla="*/ 600391847 w 8196"/>
              <a:gd name="T53" fmla="*/ 91951499 h 1192"/>
              <a:gd name="T54" fmla="*/ 423672404 w 8196"/>
              <a:gd name="T55" fmla="*/ 134199093 h 1192"/>
              <a:gd name="T56" fmla="*/ 280938329 w 8196"/>
              <a:gd name="T57" fmla="*/ 178932495 h 1192"/>
              <a:gd name="T58" fmla="*/ 167656607 w 8196"/>
              <a:gd name="T59" fmla="*/ 218694281 h 1192"/>
              <a:gd name="T60" fmla="*/ 54374886 w 8196"/>
              <a:gd name="T61" fmla="*/ 268398186 h 1192"/>
              <a:gd name="T62" fmla="*/ 0 w 8196"/>
              <a:gd name="T63" fmla="*/ 298220083 h 1192"/>
              <a:gd name="T64" fmla="*/ 2147483647 w 8196"/>
              <a:gd name="T65" fmla="*/ 1481159409 h 1192"/>
              <a:gd name="T66" fmla="*/ 2147483647 w 8196"/>
              <a:gd name="T67" fmla="*/ 1473704213 h 1192"/>
              <a:gd name="T68" fmla="*/ 2147483647 w 8196"/>
              <a:gd name="T69" fmla="*/ 633717257 h 1192"/>
              <a:gd name="T70" fmla="*/ 2147483647 w 8196"/>
              <a:gd name="T71" fmla="*/ 636203066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7EF47E-6832-43FB-BCA8-7EF87D3F9BDA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Module 1: Session 7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C79D22-BB58-4C6A-854E-A65F2CBF3A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137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9B868515-5EA6-412D-B3BD-DD2D9FA436DA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Module 1: Session 7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F12D875B-EBC0-4318-B5C6-03CCC4F5FB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866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FD30E2-FDF1-4DF3-A051-831E87C1A950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Module 1: Session 7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2665E-9807-49B1-8725-1092B1C6DC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35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4036F8-28BC-44AC-9278-D211577EB8C0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Module 1: Session 7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AE303-2603-4DED-8EF0-8AF704C01F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2563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Candara" pitchFamily="34" charset="0"/>
            </a:endParaRPr>
          </a:p>
        </p:txBody>
      </p:sp>
      <p:grpSp>
        <p:nvGrpSpPr>
          <p:cNvPr id="3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75950 h 640"/>
                <a:gd name="T6" fmla="*/ 2147483647 w 2706"/>
                <a:gd name="T7" fmla="*/ 95794554 h 640"/>
                <a:gd name="T8" fmla="*/ 2147483647 w 2706"/>
                <a:gd name="T9" fmla="*/ 151254225 h 640"/>
                <a:gd name="T10" fmla="*/ 2147483647 w 2706"/>
                <a:gd name="T11" fmla="*/ 206713896 h 640"/>
                <a:gd name="T12" fmla="*/ 2147483647 w 2706"/>
                <a:gd name="T13" fmla="*/ 272258876 h 640"/>
                <a:gd name="T14" fmla="*/ 2147483647 w 2706"/>
                <a:gd name="T15" fmla="*/ 337802267 h 640"/>
                <a:gd name="T16" fmla="*/ 2147483647 w 2706"/>
                <a:gd name="T17" fmla="*/ 413429380 h 640"/>
                <a:gd name="T18" fmla="*/ 2147483647 w 2706"/>
                <a:gd name="T19" fmla="*/ 489056492 h 640"/>
                <a:gd name="T20" fmla="*/ 2147483647 w 2706"/>
                <a:gd name="T21" fmla="*/ 489056492 h 640"/>
                <a:gd name="T22" fmla="*/ 2147483647 w 2706"/>
                <a:gd name="T23" fmla="*/ 635269651 h 640"/>
                <a:gd name="T24" fmla="*/ 2147483647 w 2706"/>
                <a:gd name="T25" fmla="*/ 766356435 h 640"/>
                <a:gd name="T26" fmla="*/ 2147483647 w 2706"/>
                <a:gd name="T27" fmla="*/ 887361085 h 640"/>
                <a:gd name="T28" fmla="*/ 1996160218 w 2706"/>
                <a:gd name="T29" fmla="*/ 1003323081 h 640"/>
                <a:gd name="T30" fmla="*/ 1471916569 w 2706"/>
                <a:gd name="T31" fmla="*/ 1104158702 h 640"/>
                <a:gd name="T32" fmla="*/ 962794601 w 2706"/>
                <a:gd name="T33" fmla="*/ 1194912190 h 640"/>
                <a:gd name="T34" fmla="*/ 473836460 w 2706"/>
                <a:gd name="T35" fmla="*/ 1280623023 h 640"/>
                <a:gd name="T36" fmla="*/ 0 w 2706"/>
                <a:gd name="T37" fmla="*/ 1356250136 h 640"/>
                <a:gd name="T38" fmla="*/ 0 w 2706"/>
                <a:gd name="T39" fmla="*/ 1356250136 h 640"/>
                <a:gd name="T40" fmla="*/ 327652280 w 2706"/>
                <a:gd name="T41" fmla="*/ 1401626086 h 640"/>
                <a:gd name="T42" fmla="*/ 640182880 w 2706"/>
                <a:gd name="T43" fmla="*/ 1441960969 h 640"/>
                <a:gd name="T44" fmla="*/ 942630773 w 2706"/>
                <a:gd name="T45" fmla="*/ 1477253198 h 640"/>
                <a:gd name="T46" fmla="*/ 1240038105 w 2706"/>
                <a:gd name="T47" fmla="*/ 1507504361 h 640"/>
                <a:gd name="T48" fmla="*/ 1527364317 w 2706"/>
                <a:gd name="T49" fmla="*/ 1537755524 h 640"/>
                <a:gd name="T50" fmla="*/ 1804609410 w 2706"/>
                <a:gd name="T51" fmla="*/ 1557922965 h 640"/>
                <a:gd name="T52" fmla="*/ 2071771794 w 2706"/>
                <a:gd name="T53" fmla="*/ 1578090407 h 640"/>
                <a:gd name="T54" fmla="*/ 2147483647 w 2706"/>
                <a:gd name="T55" fmla="*/ 1593215194 h 640"/>
                <a:gd name="T56" fmla="*/ 2147483647 w 2706"/>
                <a:gd name="T57" fmla="*/ 1603298915 h 640"/>
                <a:gd name="T58" fmla="*/ 2147483647 w 2706"/>
                <a:gd name="T59" fmla="*/ 1608341570 h 640"/>
                <a:gd name="T60" fmla="*/ 2147483647 w 2706"/>
                <a:gd name="T61" fmla="*/ 1613382636 h 640"/>
                <a:gd name="T62" fmla="*/ 2147483647 w 2706"/>
                <a:gd name="T63" fmla="*/ 1613382636 h 640"/>
                <a:gd name="T64" fmla="*/ 2147483647 w 2706"/>
                <a:gd name="T65" fmla="*/ 1608341570 h 640"/>
                <a:gd name="T66" fmla="*/ 2147483647 w 2706"/>
                <a:gd name="T67" fmla="*/ 1603298915 h 640"/>
                <a:gd name="T68" fmla="*/ 2147483647 w 2706"/>
                <a:gd name="T69" fmla="*/ 1593215194 h 640"/>
                <a:gd name="T70" fmla="*/ 2147483647 w 2706"/>
                <a:gd name="T71" fmla="*/ 1578090407 h 640"/>
                <a:gd name="T72" fmla="*/ 2147483647 w 2706"/>
                <a:gd name="T73" fmla="*/ 1562964032 h 640"/>
                <a:gd name="T74" fmla="*/ 2147483647 w 2706"/>
                <a:gd name="T75" fmla="*/ 1542796590 h 640"/>
                <a:gd name="T76" fmla="*/ 2147483647 w 2706"/>
                <a:gd name="T77" fmla="*/ 1517588082 h 640"/>
                <a:gd name="T78" fmla="*/ 2147483647 w 2706"/>
                <a:gd name="T79" fmla="*/ 1492379573 h 640"/>
                <a:gd name="T80" fmla="*/ 2147483647 w 2706"/>
                <a:gd name="T81" fmla="*/ 1462128411 h 640"/>
                <a:gd name="T82" fmla="*/ 2147483647 w 2706"/>
                <a:gd name="T83" fmla="*/ 1431877248 h 640"/>
                <a:gd name="T84" fmla="*/ 2147483647 w 2706"/>
                <a:gd name="T85" fmla="*/ 1396585019 h 640"/>
                <a:gd name="T86" fmla="*/ 2147483647 w 2706"/>
                <a:gd name="T87" fmla="*/ 1361291202 h 640"/>
                <a:gd name="T88" fmla="*/ 2147483647 w 2706"/>
                <a:gd name="T89" fmla="*/ 1320956319 h 640"/>
                <a:gd name="T90" fmla="*/ 2147483647 w 2706"/>
                <a:gd name="T91" fmla="*/ 1280623023 h 640"/>
                <a:gd name="T92" fmla="*/ 2147483647 w 2706"/>
                <a:gd name="T93" fmla="*/ 1235245485 h 640"/>
                <a:gd name="T94" fmla="*/ 2147483647 w 2706"/>
                <a:gd name="T95" fmla="*/ 1189869535 h 640"/>
                <a:gd name="T96" fmla="*/ 2147483647 w 2706"/>
                <a:gd name="T97" fmla="*/ 1089033914 h 640"/>
                <a:gd name="T98" fmla="*/ 2147483647 w 2706"/>
                <a:gd name="T99" fmla="*/ 983155639 h 640"/>
                <a:gd name="T100" fmla="*/ 2147483647 w 2706"/>
                <a:gd name="T101" fmla="*/ 983155639 h 640"/>
                <a:gd name="T102" fmla="*/ 2147483647 w 2706"/>
                <a:gd name="T103" fmla="*/ 978112985 h 640"/>
                <a:gd name="T104" fmla="*/ 2147483647 w 2706"/>
                <a:gd name="T105" fmla="*/ 97811298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1794682597 h 762"/>
                <a:gd name="T2" fmla="*/ 2147483647 w 5216"/>
                <a:gd name="T3" fmla="*/ 1724302577 h 762"/>
                <a:gd name="T4" fmla="*/ 2147483647 w 5216"/>
                <a:gd name="T5" fmla="*/ 1533271998 h 762"/>
                <a:gd name="T6" fmla="*/ 2147483647 w 5216"/>
                <a:gd name="T7" fmla="*/ 1276888770 h 762"/>
                <a:gd name="T8" fmla="*/ 2147483647 w 5216"/>
                <a:gd name="T9" fmla="*/ 940072365 h 762"/>
                <a:gd name="T10" fmla="*/ 2147483647 w 5216"/>
                <a:gd name="T11" fmla="*/ 744014416 h 762"/>
                <a:gd name="T12" fmla="*/ 2147483647 w 5216"/>
                <a:gd name="T13" fmla="*/ 593199633 h 762"/>
                <a:gd name="T14" fmla="*/ 2147483647 w 5216"/>
                <a:gd name="T15" fmla="*/ 462495919 h 762"/>
                <a:gd name="T16" fmla="*/ 2147483647 w 5216"/>
                <a:gd name="T17" fmla="*/ 351898517 h 762"/>
                <a:gd name="T18" fmla="*/ 2147483647 w 5216"/>
                <a:gd name="T19" fmla="*/ 256383228 h 762"/>
                <a:gd name="T20" fmla="*/ 2147483647 w 5216"/>
                <a:gd name="T21" fmla="*/ 180975837 h 762"/>
                <a:gd name="T22" fmla="*/ 2147483647 w 5216"/>
                <a:gd name="T23" fmla="*/ 70380021 h 762"/>
                <a:gd name="T24" fmla="*/ 2147483647 w 5216"/>
                <a:gd name="T25" fmla="*/ 10054742 h 762"/>
                <a:gd name="T26" fmla="*/ 1622440311 w 5216"/>
                <a:gd name="T27" fmla="*/ 0 h 762"/>
                <a:gd name="T28" fmla="*/ 901914788 w 5216"/>
                <a:gd name="T29" fmla="*/ 25135269 h 762"/>
                <a:gd name="T30" fmla="*/ 277124957 w 5216"/>
                <a:gd name="T31" fmla="*/ 80433177 h 762"/>
                <a:gd name="T32" fmla="*/ 0 w 5216"/>
                <a:gd name="T33" fmla="*/ 120650558 h 762"/>
                <a:gd name="T34" fmla="*/ 791065440 w 5216"/>
                <a:gd name="T35" fmla="*/ 216165847 h 762"/>
                <a:gd name="T36" fmla="*/ 1642595027 w 5216"/>
                <a:gd name="T37" fmla="*/ 351898517 h 762"/>
                <a:gd name="T38" fmla="*/ 2147483647 w 5216"/>
                <a:gd name="T39" fmla="*/ 527846983 h 762"/>
                <a:gd name="T40" fmla="*/ 2147483647 w 5216"/>
                <a:gd name="T41" fmla="*/ 744014416 h 762"/>
                <a:gd name="T42" fmla="*/ 2147483647 w 5216"/>
                <a:gd name="T43" fmla="*/ 950125521 h 762"/>
                <a:gd name="T44" fmla="*/ 2147483647 w 5216"/>
                <a:gd name="T45" fmla="*/ 1296996668 h 762"/>
                <a:gd name="T46" fmla="*/ 2147483647 w 5216"/>
                <a:gd name="T47" fmla="*/ 1437756709 h 762"/>
                <a:gd name="T48" fmla="*/ 2147483647 w 5216"/>
                <a:gd name="T49" fmla="*/ 1558407267 h 762"/>
                <a:gd name="T50" fmla="*/ 2147483647 w 5216"/>
                <a:gd name="T51" fmla="*/ 1663977298 h 762"/>
                <a:gd name="T52" fmla="*/ 2147483647 w 5216"/>
                <a:gd name="T53" fmla="*/ 1744410475 h 762"/>
                <a:gd name="T54" fmla="*/ 2147483647 w 5216"/>
                <a:gd name="T55" fmla="*/ 1814790495 h 762"/>
                <a:gd name="T56" fmla="*/ 2147483647 w 5216"/>
                <a:gd name="T57" fmla="*/ 1860035247 h 762"/>
                <a:gd name="T58" fmla="*/ 2147483647 w 5216"/>
                <a:gd name="T59" fmla="*/ 1895225257 h 762"/>
                <a:gd name="T60" fmla="*/ 2147483647 w 5216"/>
                <a:gd name="T61" fmla="*/ 1915333155 h 762"/>
                <a:gd name="T62" fmla="*/ 2147483647 w 5216"/>
                <a:gd name="T63" fmla="*/ 1915333155 h 762"/>
                <a:gd name="T64" fmla="*/ 2147483647 w 5216"/>
                <a:gd name="T65" fmla="*/ 1905278414 h 762"/>
                <a:gd name="T66" fmla="*/ 2147483647 w 5216"/>
                <a:gd name="T67" fmla="*/ 1880143145 h 762"/>
                <a:gd name="T68" fmla="*/ 2147483647 w 5216"/>
                <a:gd name="T69" fmla="*/ 1839925764 h 762"/>
                <a:gd name="T70" fmla="*/ 2147483647 w 5216"/>
                <a:gd name="T71" fmla="*/ 179468259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176486674 h 694"/>
                <a:gd name="T2" fmla="*/ 0 w 5144"/>
                <a:gd name="T3" fmla="*/ 176486674 h 694"/>
                <a:gd name="T4" fmla="*/ 45353157 w 5144"/>
                <a:gd name="T5" fmla="*/ 166400724 h 694"/>
                <a:gd name="T6" fmla="*/ 181412626 w 5144"/>
                <a:gd name="T7" fmla="*/ 141189022 h 694"/>
                <a:gd name="T8" fmla="*/ 413216590 w 5144"/>
                <a:gd name="T9" fmla="*/ 105891370 h 694"/>
                <a:gd name="T10" fmla="*/ 564393779 w 5144"/>
                <a:gd name="T11" fmla="*/ 85722643 h 694"/>
                <a:gd name="T12" fmla="*/ 740766636 w 5144"/>
                <a:gd name="T13" fmla="*/ 65552329 h 694"/>
                <a:gd name="T14" fmla="*/ 937295394 w 5144"/>
                <a:gd name="T15" fmla="*/ 50424991 h 694"/>
                <a:gd name="T16" fmla="*/ 1164061177 w 5144"/>
                <a:gd name="T17" fmla="*/ 35297652 h 694"/>
                <a:gd name="T18" fmla="*/ 1410982860 w 5144"/>
                <a:gd name="T19" fmla="*/ 20170314 h 694"/>
                <a:gd name="T20" fmla="*/ 1688139980 w 5144"/>
                <a:gd name="T21" fmla="*/ 10084363 h 694"/>
                <a:gd name="T22" fmla="*/ 1990494357 w 5144"/>
                <a:gd name="T23" fmla="*/ 5042975 h 694"/>
                <a:gd name="T24" fmla="*/ 2147483647 w 5144"/>
                <a:gd name="T25" fmla="*/ 0 h 694"/>
                <a:gd name="T26" fmla="*/ 2147483647 w 5144"/>
                <a:gd name="T27" fmla="*/ 5042975 h 694"/>
                <a:gd name="T28" fmla="*/ 2147483647 w 5144"/>
                <a:gd name="T29" fmla="*/ 15127339 h 694"/>
                <a:gd name="T30" fmla="*/ 2147483647 w 5144"/>
                <a:gd name="T31" fmla="*/ 35297652 h 694"/>
                <a:gd name="T32" fmla="*/ 2147483647 w 5144"/>
                <a:gd name="T33" fmla="*/ 60509354 h 694"/>
                <a:gd name="T34" fmla="*/ 2147483647 w 5144"/>
                <a:gd name="T35" fmla="*/ 100849982 h 694"/>
                <a:gd name="T36" fmla="*/ 2147483647 w 5144"/>
                <a:gd name="T37" fmla="*/ 146231997 h 694"/>
                <a:gd name="T38" fmla="*/ 2147483647 w 5144"/>
                <a:gd name="T39" fmla="*/ 201698376 h 694"/>
                <a:gd name="T40" fmla="*/ 2147483647 w 5144"/>
                <a:gd name="T41" fmla="*/ 267250705 h 694"/>
                <a:gd name="T42" fmla="*/ 2147483647 w 5144"/>
                <a:gd name="T43" fmla="*/ 347930373 h 694"/>
                <a:gd name="T44" fmla="*/ 2147483647 w 5144"/>
                <a:gd name="T45" fmla="*/ 438694404 h 694"/>
                <a:gd name="T46" fmla="*/ 2147483647 w 5144"/>
                <a:gd name="T47" fmla="*/ 544585774 h 694"/>
                <a:gd name="T48" fmla="*/ 2147483647 w 5144"/>
                <a:gd name="T49" fmla="*/ 670647457 h 694"/>
                <a:gd name="T50" fmla="*/ 2147483647 w 5144"/>
                <a:gd name="T51" fmla="*/ 806793504 h 694"/>
                <a:gd name="T52" fmla="*/ 2147483647 w 5144"/>
                <a:gd name="T53" fmla="*/ 958068477 h 694"/>
                <a:gd name="T54" fmla="*/ 2147483647 w 5144"/>
                <a:gd name="T55" fmla="*/ 1129512176 h 694"/>
                <a:gd name="T56" fmla="*/ 2147483647 w 5144"/>
                <a:gd name="T57" fmla="*/ 1316083213 h 694"/>
                <a:gd name="T58" fmla="*/ 2147483647 w 5144"/>
                <a:gd name="T59" fmla="*/ 1522824565 h 694"/>
                <a:gd name="T60" fmla="*/ 2147483647 w 5144"/>
                <a:gd name="T61" fmla="*/ 1749734642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1467732250 h 584"/>
                <a:gd name="T2" fmla="*/ 0 w 3112"/>
                <a:gd name="T3" fmla="*/ 1467732250 h 584"/>
                <a:gd name="T4" fmla="*/ 226865130 w 3112"/>
                <a:gd name="T5" fmla="*/ 1407413987 h 584"/>
                <a:gd name="T6" fmla="*/ 846963574 w 3112"/>
                <a:gd name="T7" fmla="*/ 1251592864 h 584"/>
                <a:gd name="T8" fmla="*/ 1275487831 w 3112"/>
                <a:gd name="T9" fmla="*/ 1146037488 h 584"/>
                <a:gd name="T10" fmla="*/ 1769549916 w 3112"/>
                <a:gd name="T11" fmla="*/ 1030428012 h 584"/>
                <a:gd name="T12" fmla="*/ 2147483647 w 3112"/>
                <a:gd name="T13" fmla="*/ 904766021 h 584"/>
                <a:gd name="T14" fmla="*/ 2147483647 w 3112"/>
                <a:gd name="T15" fmla="*/ 769051514 h 584"/>
                <a:gd name="T16" fmla="*/ 2147483647 w 3112"/>
                <a:gd name="T17" fmla="*/ 638362472 h 584"/>
                <a:gd name="T18" fmla="*/ 2147483647 w 3112"/>
                <a:gd name="T19" fmla="*/ 507675016 h 584"/>
                <a:gd name="T20" fmla="*/ 2147483647 w 3112"/>
                <a:gd name="T21" fmla="*/ 387038490 h 584"/>
                <a:gd name="T22" fmla="*/ 2147483647 w 3112"/>
                <a:gd name="T23" fmla="*/ 271430599 h 584"/>
                <a:gd name="T24" fmla="*/ 2147483647 w 3112"/>
                <a:gd name="T25" fmla="*/ 221164851 h 584"/>
                <a:gd name="T26" fmla="*/ 2147483647 w 3112"/>
                <a:gd name="T27" fmla="*/ 170900689 h 584"/>
                <a:gd name="T28" fmla="*/ 2147483647 w 3112"/>
                <a:gd name="T29" fmla="*/ 130689042 h 584"/>
                <a:gd name="T30" fmla="*/ 2147483647 w 3112"/>
                <a:gd name="T31" fmla="*/ 90477395 h 584"/>
                <a:gd name="T32" fmla="*/ 2147483647 w 3112"/>
                <a:gd name="T33" fmla="*/ 60318263 h 584"/>
                <a:gd name="T34" fmla="*/ 2147483647 w 3112"/>
                <a:gd name="T35" fmla="*/ 35184597 h 584"/>
                <a:gd name="T36" fmla="*/ 2147483647 w 3112"/>
                <a:gd name="T37" fmla="*/ 15079566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 useBgFill="1">
          <p:nvSpPr>
            <p:cNvPr id="8" name="Freeform 25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9063908 w 8196"/>
                <a:gd name="T51" fmla="*/ 110886875 h 1192"/>
                <a:gd name="T52" fmla="*/ 1339111161 w 8196"/>
                <a:gd name="T53" fmla="*/ 186491563 h 1192"/>
                <a:gd name="T54" fmla="*/ 944958629 w 8196"/>
                <a:gd name="T55" fmla="*/ 272176875 h 1192"/>
                <a:gd name="T56" fmla="*/ 626603132 w 8196"/>
                <a:gd name="T57" fmla="*/ 362902500 h 1192"/>
                <a:gd name="T58" fmla="*/ 373939989 w 8196"/>
                <a:gd name="T59" fmla="*/ 443547500 h 1192"/>
                <a:gd name="T60" fmla="*/ 121278436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7C450D-8E34-4BBA-A8B9-162D69016A36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Module 1: Session 7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000EA-ABDE-4777-8EE2-3383D2BAF4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74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Candara" pitchFamily="34" charset="0"/>
            </a:endParaRPr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267910 h 640"/>
                <a:gd name="T6" fmla="*/ 2147483647 w 2706"/>
                <a:gd name="T7" fmla="*/ 95566116 h 640"/>
                <a:gd name="T8" fmla="*/ 2147483647 w 2706"/>
                <a:gd name="T9" fmla="*/ 150894619 h 640"/>
                <a:gd name="T10" fmla="*/ 2147483647 w 2706"/>
                <a:gd name="T11" fmla="*/ 206221535 h 640"/>
                <a:gd name="T12" fmla="*/ 2147483647 w 2706"/>
                <a:gd name="T13" fmla="*/ 271609045 h 640"/>
                <a:gd name="T14" fmla="*/ 2147483647 w 2706"/>
                <a:gd name="T15" fmla="*/ 336996554 h 640"/>
                <a:gd name="T16" fmla="*/ 2147483647 w 2706"/>
                <a:gd name="T17" fmla="*/ 412443071 h 640"/>
                <a:gd name="T18" fmla="*/ 2147483647 w 2706"/>
                <a:gd name="T19" fmla="*/ 487891173 h 640"/>
                <a:gd name="T20" fmla="*/ 2147483647 w 2706"/>
                <a:gd name="T21" fmla="*/ 487891173 h 640"/>
                <a:gd name="T22" fmla="*/ 2147483647 w 2706"/>
                <a:gd name="T23" fmla="*/ 633755495 h 640"/>
                <a:gd name="T24" fmla="*/ 2147483647 w 2706"/>
                <a:gd name="T25" fmla="*/ 764530514 h 640"/>
                <a:gd name="T26" fmla="*/ 2147483647 w 2706"/>
                <a:gd name="T27" fmla="*/ 885244941 h 640"/>
                <a:gd name="T28" fmla="*/ 1995446684 w 2706"/>
                <a:gd name="T29" fmla="*/ 1000930656 h 640"/>
                <a:gd name="T30" fmla="*/ 1471390284 w 2706"/>
                <a:gd name="T31" fmla="*/ 1101527069 h 640"/>
                <a:gd name="T32" fmla="*/ 962451277 w 2706"/>
                <a:gd name="T33" fmla="*/ 1192062888 h 640"/>
                <a:gd name="T34" fmla="*/ 473666148 w 2706"/>
                <a:gd name="T35" fmla="*/ 1277569998 h 640"/>
                <a:gd name="T36" fmla="*/ 0 w 2706"/>
                <a:gd name="T37" fmla="*/ 1353016514 h 640"/>
                <a:gd name="T38" fmla="*/ 0 w 2706"/>
                <a:gd name="T39" fmla="*/ 1353016514 h 640"/>
                <a:gd name="T40" fmla="*/ 327535052 w 2706"/>
                <a:gd name="T41" fmla="*/ 1398284424 h 640"/>
                <a:gd name="T42" fmla="*/ 639954298 w 2706"/>
                <a:gd name="T43" fmla="*/ 1438523623 h 640"/>
                <a:gd name="T44" fmla="*/ 942294224 w 2706"/>
                <a:gd name="T45" fmla="*/ 1473730940 h 640"/>
                <a:gd name="T46" fmla="*/ 1239596076 w 2706"/>
                <a:gd name="T47" fmla="*/ 1503911133 h 640"/>
                <a:gd name="T48" fmla="*/ 1526818609 w 2706"/>
                <a:gd name="T49" fmla="*/ 1534089739 h 640"/>
                <a:gd name="T50" fmla="*/ 1803964996 w 2706"/>
                <a:gd name="T51" fmla="*/ 1554207753 h 640"/>
                <a:gd name="T52" fmla="*/ 2071032063 w 2706"/>
                <a:gd name="T53" fmla="*/ 1574327353 h 640"/>
                <a:gd name="T54" fmla="*/ 2147483647 w 2706"/>
                <a:gd name="T55" fmla="*/ 1589416656 h 640"/>
                <a:gd name="T56" fmla="*/ 2147483647 w 2706"/>
                <a:gd name="T57" fmla="*/ 1599477249 h 640"/>
                <a:gd name="T58" fmla="*/ 2147483647 w 2706"/>
                <a:gd name="T59" fmla="*/ 1604505959 h 640"/>
                <a:gd name="T60" fmla="*/ 2147483647 w 2706"/>
                <a:gd name="T61" fmla="*/ 1609536256 h 640"/>
                <a:gd name="T62" fmla="*/ 2147483647 w 2706"/>
                <a:gd name="T63" fmla="*/ 1609536256 h 640"/>
                <a:gd name="T64" fmla="*/ 2147483647 w 2706"/>
                <a:gd name="T65" fmla="*/ 1604505959 h 640"/>
                <a:gd name="T66" fmla="*/ 2147483647 w 2706"/>
                <a:gd name="T67" fmla="*/ 1599477249 h 640"/>
                <a:gd name="T68" fmla="*/ 2147483647 w 2706"/>
                <a:gd name="T69" fmla="*/ 1589416656 h 640"/>
                <a:gd name="T70" fmla="*/ 2147483647 w 2706"/>
                <a:gd name="T71" fmla="*/ 1574327353 h 640"/>
                <a:gd name="T72" fmla="*/ 2147483647 w 2706"/>
                <a:gd name="T73" fmla="*/ 1559238049 h 640"/>
                <a:gd name="T74" fmla="*/ 2147483647 w 2706"/>
                <a:gd name="T75" fmla="*/ 1539118450 h 640"/>
                <a:gd name="T76" fmla="*/ 2147483647 w 2706"/>
                <a:gd name="T77" fmla="*/ 1513970140 h 640"/>
                <a:gd name="T78" fmla="*/ 2147483647 w 2706"/>
                <a:gd name="T79" fmla="*/ 1488821829 h 640"/>
                <a:gd name="T80" fmla="*/ 2147483647 w 2706"/>
                <a:gd name="T81" fmla="*/ 1458641637 h 640"/>
                <a:gd name="T82" fmla="*/ 2147483647 w 2706"/>
                <a:gd name="T83" fmla="*/ 1428463030 h 640"/>
                <a:gd name="T84" fmla="*/ 2147483647 w 2706"/>
                <a:gd name="T85" fmla="*/ 1393254127 h 640"/>
                <a:gd name="T86" fmla="*/ 2147483647 w 2706"/>
                <a:gd name="T87" fmla="*/ 1358046810 h 640"/>
                <a:gd name="T88" fmla="*/ 2147483647 w 2706"/>
                <a:gd name="T89" fmla="*/ 1317807611 h 640"/>
                <a:gd name="T90" fmla="*/ 2147483647 w 2706"/>
                <a:gd name="T91" fmla="*/ 1277569998 h 640"/>
                <a:gd name="T92" fmla="*/ 2147483647 w 2706"/>
                <a:gd name="T93" fmla="*/ 1232300502 h 640"/>
                <a:gd name="T94" fmla="*/ 2147483647 w 2706"/>
                <a:gd name="T95" fmla="*/ 1187032592 h 640"/>
                <a:gd name="T96" fmla="*/ 2147483647 w 2706"/>
                <a:gd name="T97" fmla="*/ 1086437765 h 640"/>
                <a:gd name="T98" fmla="*/ 2147483647 w 2706"/>
                <a:gd name="T99" fmla="*/ 980811057 h 640"/>
                <a:gd name="T100" fmla="*/ 2147483647 w 2706"/>
                <a:gd name="T101" fmla="*/ 980811057 h 640"/>
                <a:gd name="T102" fmla="*/ 2147483647 w 2706"/>
                <a:gd name="T103" fmla="*/ 975780760 h 640"/>
                <a:gd name="T104" fmla="*/ 2147483647 w 2706"/>
                <a:gd name="T105" fmla="*/ 975780760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1797103815 h 762"/>
                <a:gd name="T2" fmla="*/ 2147483647 w 5216"/>
                <a:gd name="T3" fmla="*/ 1726630307 h 762"/>
                <a:gd name="T4" fmla="*/ 2147483647 w 5216"/>
                <a:gd name="T5" fmla="*/ 1535340763 h 762"/>
                <a:gd name="T6" fmla="*/ 2147483647 w 5216"/>
                <a:gd name="T7" fmla="*/ 1278611647 h 762"/>
                <a:gd name="T8" fmla="*/ 2147483647 w 5216"/>
                <a:gd name="T9" fmla="*/ 941341151 h 762"/>
                <a:gd name="T10" fmla="*/ 2147483647 w 5216"/>
                <a:gd name="T11" fmla="*/ 745017673 h 762"/>
                <a:gd name="T12" fmla="*/ 2147483647 w 5216"/>
                <a:gd name="T13" fmla="*/ 594001199 h 762"/>
                <a:gd name="T14" fmla="*/ 2147483647 w 5216"/>
                <a:gd name="T15" fmla="*/ 463118879 h 762"/>
                <a:gd name="T16" fmla="*/ 2147483647 w 5216"/>
                <a:gd name="T17" fmla="*/ 352373888 h 762"/>
                <a:gd name="T18" fmla="*/ 2147483647 w 5216"/>
                <a:gd name="T19" fmla="*/ 256729116 h 762"/>
                <a:gd name="T20" fmla="*/ 2147483647 w 5216"/>
                <a:gd name="T21" fmla="*/ 181220086 h 762"/>
                <a:gd name="T22" fmla="*/ 2147483647 w 5216"/>
                <a:gd name="T23" fmla="*/ 70475095 h 762"/>
                <a:gd name="T24" fmla="*/ 2147483647 w 5216"/>
                <a:gd name="T25" fmla="*/ 10067871 h 762"/>
                <a:gd name="T26" fmla="*/ 1622923434 w 5216"/>
                <a:gd name="T27" fmla="*/ 0 h 762"/>
                <a:gd name="T28" fmla="*/ 902184155 w 5216"/>
                <a:gd name="T29" fmla="*/ 25169677 h 762"/>
                <a:gd name="T30" fmla="*/ 277207537 w 5216"/>
                <a:gd name="T31" fmla="*/ 80542966 h 762"/>
                <a:gd name="T32" fmla="*/ 0 w 5216"/>
                <a:gd name="T33" fmla="*/ 120814448 h 762"/>
                <a:gd name="T34" fmla="*/ 791300823 w 5216"/>
                <a:gd name="T35" fmla="*/ 216457634 h 762"/>
                <a:gd name="T36" fmla="*/ 1643084329 w 5216"/>
                <a:gd name="T37" fmla="*/ 352373888 h 762"/>
                <a:gd name="T38" fmla="*/ 2147483647 w 5216"/>
                <a:gd name="T39" fmla="*/ 528560039 h 762"/>
                <a:gd name="T40" fmla="*/ 2147483647 w 5216"/>
                <a:gd name="T41" fmla="*/ 745017673 h 762"/>
                <a:gd name="T42" fmla="*/ 2147483647 w 5216"/>
                <a:gd name="T43" fmla="*/ 951409022 h 762"/>
                <a:gd name="T44" fmla="*/ 2147483647 w 5216"/>
                <a:gd name="T45" fmla="*/ 1298747388 h 762"/>
                <a:gd name="T46" fmla="*/ 2147483647 w 5216"/>
                <a:gd name="T47" fmla="*/ 1439697578 h 762"/>
                <a:gd name="T48" fmla="*/ 2147483647 w 5216"/>
                <a:gd name="T49" fmla="*/ 1560510440 h 762"/>
                <a:gd name="T50" fmla="*/ 2147483647 w 5216"/>
                <a:gd name="T51" fmla="*/ 1666223082 h 762"/>
                <a:gd name="T52" fmla="*/ 2147483647 w 5216"/>
                <a:gd name="T53" fmla="*/ 1746766048 h 762"/>
                <a:gd name="T54" fmla="*/ 2147483647 w 5216"/>
                <a:gd name="T55" fmla="*/ 1817239557 h 762"/>
                <a:gd name="T56" fmla="*/ 2147483647 w 5216"/>
                <a:gd name="T57" fmla="*/ 1862544975 h 762"/>
                <a:gd name="T58" fmla="*/ 2147483647 w 5216"/>
                <a:gd name="T59" fmla="*/ 1897782522 h 762"/>
                <a:gd name="T60" fmla="*/ 2147483647 w 5216"/>
                <a:gd name="T61" fmla="*/ 1917918264 h 762"/>
                <a:gd name="T62" fmla="*/ 2147483647 w 5216"/>
                <a:gd name="T63" fmla="*/ 1917918264 h 762"/>
                <a:gd name="T64" fmla="*/ 2147483647 w 5216"/>
                <a:gd name="T65" fmla="*/ 1907850393 h 762"/>
                <a:gd name="T66" fmla="*/ 2147483647 w 5216"/>
                <a:gd name="T67" fmla="*/ 1882680716 h 762"/>
                <a:gd name="T68" fmla="*/ 2147483647 w 5216"/>
                <a:gd name="T69" fmla="*/ 1842409233 h 762"/>
                <a:gd name="T70" fmla="*/ 2147483647 w 5216"/>
                <a:gd name="T71" fmla="*/ 179710381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76788516 h 694"/>
                <a:gd name="T2" fmla="*/ 0 w 5144"/>
                <a:gd name="T3" fmla="*/ 176788516 h 694"/>
                <a:gd name="T4" fmla="*/ 45341320 w 5144"/>
                <a:gd name="T5" fmla="*/ 166685997 h 694"/>
                <a:gd name="T6" fmla="*/ 181368455 w 5144"/>
                <a:gd name="T7" fmla="*/ 141430495 h 694"/>
                <a:gd name="T8" fmla="*/ 413115802 w 5144"/>
                <a:gd name="T9" fmla="*/ 106072474 h 694"/>
                <a:gd name="T10" fmla="*/ 564257240 w 5144"/>
                <a:gd name="T11" fmla="*/ 85869026 h 694"/>
                <a:gd name="T12" fmla="*/ 740586536 w 5144"/>
                <a:gd name="T13" fmla="*/ 65663988 h 694"/>
                <a:gd name="T14" fmla="*/ 937069294 w 5144"/>
                <a:gd name="T15" fmla="*/ 50511005 h 694"/>
                <a:gd name="T16" fmla="*/ 1163779069 w 5144"/>
                <a:gd name="T17" fmla="*/ 35358021 h 694"/>
                <a:gd name="T18" fmla="*/ 1410642306 w 5144"/>
                <a:gd name="T19" fmla="*/ 20205038 h 694"/>
                <a:gd name="T20" fmla="*/ 1687732560 w 5144"/>
                <a:gd name="T21" fmla="*/ 10102519 h 694"/>
                <a:gd name="T22" fmla="*/ 1990012261 w 5144"/>
                <a:gd name="T23" fmla="*/ 5050465 h 694"/>
                <a:gd name="T24" fmla="*/ 2147483647 w 5144"/>
                <a:gd name="T25" fmla="*/ 0 h 694"/>
                <a:gd name="T26" fmla="*/ 2147483647 w 5144"/>
                <a:gd name="T27" fmla="*/ 5050465 h 694"/>
                <a:gd name="T28" fmla="*/ 2147483647 w 5144"/>
                <a:gd name="T29" fmla="*/ 15152984 h 694"/>
                <a:gd name="T30" fmla="*/ 2147483647 w 5144"/>
                <a:gd name="T31" fmla="*/ 35358021 h 694"/>
                <a:gd name="T32" fmla="*/ 2147483647 w 5144"/>
                <a:gd name="T33" fmla="*/ 60613523 h 694"/>
                <a:gd name="T34" fmla="*/ 2147483647 w 5144"/>
                <a:gd name="T35" fmla="*/ 101022009 h 694"/>
                <a:gd name="T36" fmla="*/ 2147483647 w 5144"/>
                <a:gd name="T37" fmla="*/ 146480960 h 694"/>
                <a:gd name="T38" fmla="*/ 2147483647 w 5144"/>
                <a:gd name="T39" fmla="*/ 202044018 h 694"/>
                <a:gd name="T40" fmla="*/ 2147483647 w 5144"/>
                <a:gd name="T41" fmla="*/ 267708006 h 694"/>
                <a:gd name="T42" fmla="*/ 2147483647 w 5144"/>
                <a:gd name="T43" fmla="*/ 348524978 h 694"/>
                <a:gd name="T44" fmla="*/ 2147483647 w 5144"/>
                <a:gd name="T45" fmla="*/ 439444468 h 694"/>
                <a:gd name="T46" fmla="*/ 2147483647 w 5144"/>
                <a:gd name="T47" fmla="*/ 545516942 h 694"/>
                <a:gd name="T48" fmla="*/ 2147483647 w 5144"/>
                <a:gd name="T49" fmla="*/ 671794454 h 694"/>
                <a:gd name="T50" fmla="*/ 2147483647 w 5144"/>
                <a:gd name="T51" fmla="*/ 808174484 h 694"/>
                <a:gd name="T52" fmla="*/ 2147483647 w 5144"/>
                <a:gd name="T53" fmla="*/ 959705908 h 694"/>
                <a:gd name="T54" fmla="*/ 2147483647 w 5144"/>
                <a:gd name="T55" fmla="*/ 1131443960 h 694"/>
                <a:gd name="T56" fmla="*/ 2147483647 w 5144"/>
                <a:gd name="T57" fmla="*/ 1318333405 h 694"/>
                <a:gd name="T58" fmla="*/ 2147483647 w 5144"/>
                <a:gd name="T59" fmla="*/ 1525427888 h 694"/>
                <a:gd name="T60" fmla="*/ 2147483647 w 5144"/>
                <a:gd name="T61" fmla="*/ 1752727409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1471387100 h 584"/>
                <a:gd name="T2" fmla="*/ 0 w 3112"/>
                <a:gd name="T3" fmla="*/ 1471387100 h 584"/>
                <a:gd name="T4" fmla="*/ 226718930 w 3112"/>
                <a:gd name="T5" fmla="*/ 1410919181 h 584"/>
                <a:gd name="T6" fmla="*/ 846417337 w 3112"/>
                <a:gd name="T7" fmla="*/ 1254710521 h 584"/>
                <a:gd name="T8" fmla="*/ 1274665262 w 3112"/>
                <a:gd name="T9" fmla="*/ 1148892058 h 584"/>
                <a:gd name="T10" fmla="*/ 1768409238 w 3112"/>
                <a:gd name="T11" fmla="*/ 1032994287 h 584"/>
                <a:gd name="T12" fmla="*/ 2147483647 w 3112"/>
                <a:gd name="T13" fmla="*/ 907018793 h 584"/>
                <a:gd name="T14" fmla="*/ 2147483647 w 3112"/>
                <a:gd name="T15" fmla="*/ 770967164 h 584"/>
                <a:gd name="T16" fmla="*/ 2147483647 w 3112"/>
                <a:gd name="T17" fmla="*/ 639952016 h 584"/>
                <a:gd name="T18" fmla="*/ 2147483647 w 3112"/>
                <a:gd name="T19" fmla="*/ 508938455 h 584"/>
                <a:gd name="T20" fmla="*/ 2147483647 w 3112"/>
                <a:gd name="T21" fmla="*/ 388002616 h 584"/>
                <a:gd name="T22" fmla="*/ 2147483647 w 3112"/>
                <a:gd name="T23" fmla="*/ 272106432 h 584"/>
                <a:gd name="T24" fmla="*/ 2147483647 w 3112"/>
                <a:gd name="T25" fmla="*/ 221716234 h 584"/>
                <a:gd name="T26" fmla="*/ 2147483647 w 3112"/>
                <a:gd name="T27" fmla="*/ 171326037 h 584"/>
                <a:gd name="T28" fmla="*/ 2147483647 w 3112"/>
                <a:gd name="T29" fmla="*/ 131013561 h 584"/>
                <a:gd name="T30" fmla="*/ 2147483647 w 3112"/>
                <a:gd name="T31" fmla="*/ 90702673 h 584"/>
                <a:gd name="T32" fmla="*/ 2147483647 w 3112"/>
                <a:gd name="T33" fmla="*/ 60467920 h 584"/>
                <a:gd name="T34" fmla="*/ 2147483647 w 3112"/>
                <a:gd name="T35" fmla="*/ 35272821 h 584"/>
                <a:gd name="T36" fmla="*/ 2147483647 w 3112"/>
                <a:gd name="T37" fmla="*/ 1511737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4431875 w 8196"/>
                <a:gd name="T51" fmla="*/ 110886875 h 1192"/>
                <a:gd name="T52" fmla="*/ 1335682813 w 8196"/>
                <a:gd name="T53" fmla="*/ 186491563 h 1192"/>
                <a:gd name="T54" fmla="*/ 942538438 w 8196"/>
                <a:gd name="T55" fmla="*/ 272176875 h 1192"/>
                <a:gd name="T56" fmla="*/ 624998750 w 8196"/>
                <a:gd name="T57" fmla="*/ 362902500 h 1192"/>
                <a:gd name="T58" fmla="*/ 372983125 w 8196"/>
                <a:gd name="T59" fmla="*/ 443547500 h 1192"/>
                <a:gd name="T60" fmla="*/ 120967500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EC6B22-8591-43A3-A41D-1483D29590C5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Module 1: Session 7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5271D-4DB1-4327-81C6-440F802966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6175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Candara" pitchFamily="34" charset="0"/>
            </a:endParaRPr>
          </a:p>
        </p:txBody>
      </p:sp>
      <p:grpSp>
        <p:nvGrpSpPr>
          <p:cNvPr id="6" name="Group 15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75950 h 640"/>
                <a:gd name="T6" fmla="*/ 2147483647 w 2706"/>
                <a:gd name="T7" fmla="*/ 95794554 h 640"/>
                <a:gd name="T8" fmla="*/ 2147483647 w 2706"/>
                <a:gd name="T9" fmla="*/ 151254225 h 640"/>
                <a:gd name="T10" fmla="*/ 2147483647 w 2706"/>
                <a:gd name="T11" fmla="*/ 206713896 h 640"/>
                <a:gd name="T12" fmla="*/ 2147483647 w 2706"/>
                <a:gd name="T13" fmla="*/ 272258876 h 640"/>
                <a:gd name="T14" fmla="*/ 2147483647 w 2706"/>
                <a:gd name="T15" fmla="*/ 337802267 h 640"/>
                <a:gd name="T16" fmla="*/ 2147483647 w 2706"/>
                <a:gd name="T17" fmla="*/ 413429380 h 640"/>
                <a:gd name="T18" fmla="*/ 2147483647 w 2706"/>
                <a:gd name="T19" fmla="*/ 489056492 h 640"/>
                <a:gd name="T20" fmla="*/ 2147483647 w 2706"/>
                <a:gd name="T21" fmla="*/ 489056492 h 640"/>
                <a:gd name="T22" fmla="*/ 2147483647 w 2706"/>
                <a:gd name="T23" fmla="*/ 635269651 h 640"/>
                <a:gd name="T24" fmla="*/ 2147483647 w 2706"/>
                <a:gd name="T25" fmla="*/ 766356435 h 640"/>
                <a:gd name="T26" fmla="*/ 2147483647 w 2706"/>
                <a:gd name="T27" fmla="*/ 887361085 h 640"/>
                <a:gd name="T28" fmla="*/ 1995446684 w 2706"/>
                <a:gd name="T29" fmla="*/ 1003323081 h 640"/>
                <a:gd name="T30" fmla="*/ 1471390284 w 2706"/>
                <a:gd name="T31" fmla="*/ 1104158702 h 640"/>
                <a:gd name="T32" fmla="*/ 962451277 w 2706"/>
                <a:gd name="T33" fmla="*/ 1194912190 h 640"/>
                <a:gd name="T34" fmla="*/ 473666148 w 2706"/>
                <a:gd name="T35" fmla="*/ 1280623023 h 640"/>
                <a:gd name="T36" fmla="*/ 0 w 2706"/>
                <a:gd name="T37" fmla="*/ 1356250136 h 640"/>
                <a:gd name="T38" fmla="*/ 0 w 2706"/>
                <a:gd name="T39" fmla="*/ 1356250136 h 640"/>
                <a:gd name="T40" fmla="*/ 327535052 w 2706"/>
                <a:gd name="T41" fmla="*/ 1401626086 h 640"/>
                <a:gd name="T42" fmla="*/ 639954298 w 2706"/>
                <a:gd name="T43" fmla="*/ 1441960969 h 640"/>
                <a:gd name="T44" fmla="*/ 942294224 w 2706"/>
                <a:gd name="T45" fmla="*/ 1477253198 h 640"/>
                <a:gd name="T46" fmla="*/ 1239596076 w 2706"/>
                <a:gd name="T47" fmla="*/ 1507504361 h 640"/>
                <a:gd name="T48" fmla="*/ 1526818609 w 2706"/>
                <a:gd name="T49" fmla="*/ 1537755524 h 640"/>
                <a:gd name="T50" fmla="*/ 1803964996 w 2706"/>
                <a:gd name="T51" fmla="*/ 1557922965 h 640"/>
                <a:gd name="T52" fmla="*/ 2071032063 w 2706"/>
                <a:gd name="T53" fmla="*/ 1578090407 h 640"/>
                <a:gd name="T54" fmla="*/ 2147483647 w 2706"/>
                <a:gd name="T55" fmla="*/ 1593215194 h 640"/>
                <a:gd name="T56" fmla="*/ 2147483647 w 2706"/>
                <a:gd name="T57" fmla="*/ 1603298915 h 640"/>
                <a:gd name="T58" fmla="*/ 2147483647 w 2706"/>
                <a:gd name="T59" fmla="*/ 1608341570 h 640"/>
                <a:gd name="T60" fmla="*/ 2147483647 w 2706"/>
                <a:gd name="T61" fmla="*/ 1613382636 h 640"/>
                <a:gd name="T62" fmla="*/ 2147483647 w 2706"/>
                <a:gd name="T63" fmla="*/ 1613382636 h 640"/>
                <a:gd name="T64" fmla="*/ 2147483647 w 2706"/>
                <a:gd name="T65" fmla="*/ 1608341570 h 640"/>
                <a:gd name="T66" fmla="*/ 2147483647 w 2706"/>
                <a:gd name="T67" fmla="*/ 1603298915 h 640"/>
                <a:gd name="T68" fmla="*/ 2147483647 w 2706"/>
                <a:gd name="T69" fmla="*/ 1593215194 h 640"/>
                <a:gd name="T70" fmla="*/ 2147483647 w 2706"/>
                <a:gd name="T71" fmla="*/ 1578090407 h 640"/>
                <a:gd name="T72" fmla="*/ 2147483647 w 2706"/>
                <a:gd name="T73" fmla="*/ 1562964032 h 640"/>
                <a:gd name="T74" fmla="*/ 2147483647 w 2706"/>
                <a:gd name="T75" fmla="*/ 1542796590 h 640"/>
                <a:gd name="T76" fmla="*/ 2147483647 w 2706"/>
                <a:gd name="T77" fmla="*/ 1517588082 h 640"/>
                <a:gd name="T78" fmla="*/ 2147483647 w 2706"/>
                <a:gd name="T79" fmla="*/ 1492379573 h 640"/>
                <a:gd name="T80" fmla="*/ 2147483647 w 2706"/>
                <a:gd name="T81" fmla="*/ 1462128411 h 640"/>
                <a:gd name="T82" fmla="*/ 2147483647 w 2706"/>
                <a:gd name="T83" fmla="*/ 1431877248 h 640"/>
                <a:gd name="T84" fmla="*/ 2147483647 w 2706"/>
                <a:gd name="T85" fmla="*/ 1396585019 h 640"/>
                <a:gd name="T86" fmla="*/ 2147483647 w 2706"/>
                <a:gd name="T87" fmla="*/ 1361291202 h 640"/>
                <a:gd name="T88" fmla="*/ 2147483647 w 2706"/>
                <a:gd name="T89" fmla="*/ 1320956319 h 640"/>
                <a:gd name="T90" fmla="*/ 2147483647 w 2706"/>
                <a:gd name="T91" fmla="*/ 1280623023 h 640"/>
                <a:gd name="T92" fmla="*/ 2147483647 w 2706"/>
                <a:gd name="T93" fmla="*/ 1235245485 h 640"/>
                <a:gd name="T94" fmla="*/ 2147483647 w 2706"/>
                <a:gd name="T95" fmla="*/ 1189869535 h 640"/>
                <a:gd name="T96" fmla="*/ 2147483647 w 2706"/>
                <a:gd name="T97" fmla="*/ 1089033914 h 640"/>
                <a:gd name="T98" fmla="*/ 2147483647 w 2706"/>
                <a:gd name="T99" fmla="*/ 983155639 h 640"/>
                <a:gd name="T100" fmla="*/ 2147483647 w 2706"/>
                <a:gd name="T101" fmla="*/ 983155639 h 640"/>
                <a:gd name="T102" fmla="*/ 2147483647 w 2706"/>
                <a:gd name="T103" fmla="*/ 978112985 h 640"/>
                <a:gd name="T104" fmla="*/ 2147483647 w 2706"/>
                <a:gd name="T105" fmla="*/ 97811298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1794685668 h 762"/>
                <a:gd name="T2" fmla="*/ 2147483647 w 5216"/>
                <a:gd name="T3" fmla="*/ 1724305590 h 762"/>
                <a:gd name="T4" fmla="*/ 2147483647 w 5216"/>
                <a:gd name="T5" fmla="*/ 1533274853 h 762"/>
                <a:gd name="T6" fmla="*/ 2147483647 w 5216"/>
                <a:gd name="T7" fmla="*/ 1276891413 h 762"/>
                <a:gd name="T8" fmla="*/ 2147483647 w 5216"/>
                <a:gd name="T9" fmla="*/ 940073143 h 762"/>
                <a:gd name="T10" fmla="*/ 2147483647 w 5216"/>
                <a:gd name="T11" fmla="*/ 744015032 h 762"/>
                <a:gd name="T12" fmla="*/ 2147483647 w 5216"/>
                <a:gd name="T13" fmla="*/ 593201710 h 762"/>
                <a:gd name="T14" fmla="*/ 2147483647 w 5216"/>
                <a:gd name="T15" fmla="*/ 462496302 h 762"/>
                <a:gd name="T16" fmla="*/ 2147483647 w 5216"/>
                <a:gd name="T17" fmla="*/ 351898809 h 762"/>
                <a:gd name="T18" fmla="*/ 2147483647 w 5216"/>
                <a:gd name="T19" fmla="*/ 256383440 h 762"/>
                <a:gd name="T20" fmla="*/ 2147483647 w 5216"/>
                <a:gd name="T21" fmla="*/ 180975987 h 762"/>
                <a:gd name="T22" fmla="*/ 2147483647 w 5216"/>
                <a:gd name="T23" fmla="*/ 70380079 h 762"/>
                <a:gd name="T24" fmla="*/ 2147483647 w 5216"/>
                <a:gd name="T25" fmla="*/ 10054750 h 762"/>
                <a:gd name="T26" fmla="*/ 1622923434 w 5216"/>
                <a:gd name="T27" fmla="*/ 0 h 762"/>
                <a:gd name="T28" fmla="*/ 902184155 w 5216"/>
                <a:gd name="T29" fmla="*/ 25135289 h 762"/>
                <a:gd name="T30" fmla="*/ 277207537 w 5216"/>
                <a:gd name="T31" fmla="*/ 80434829 h 762"/>
                <a:gd name="T32" fmla="*/ 0 w 5216"/>
                <a:gd name="T33" fmla="*/ 120650658 h 762"/>
                <a:gd name="T34" fmla="*/ 791300823 w 5216"/>
                <a:gd name="T35" fmla="*/ 216166026 h 762"/>
                <a:gd name="T36" fmla="*/ 1643084329 w 5216"/>
                <a:gd name="T37" fmla="*/ 351898809 h 762"/>
                <a:gd name="T38" fmla="*/ 2147483647 w 5216"/>
                <a:gd name="T39" fmla="*/ 527849006 h 762"/>
                <a:gd name="T40" fmla="*/ 2147483647 w 5216"/>
                <a:gd name="T41" fmla="*/ 744015032 h 762"/>
                <a:gd name="T42" fmla="*/ 2147483647 w 5216"/>
                <a:gd name="T43" fmla="*/ 950127893 h 762"/>
                <a:gd name="T44" fmla="*/ 2147483647 w 5216"/>
                <a:gd name="T45" fmla="*/ 1296999327 h 762"/>
                <a:gd name="T46" fmla="*/ 2147483647 w 5216"/>
                <a:gd name="T47" fmla="*/ 1437759485 h 762"/>
                <a:gd name="T48" fmla="*/ 2147483647 w 5216"/>
                <a:gd name="T49" fmla="*/ 1558410142 h 762"/>
                <a:gd name="T50" fmla="*/ 2147483647 w 5216"/>
                <a:gd name="T51" fmla="*/ 1663980261 h 762"/>
                <a:gd name="T52" fmla="*/ 2147483647 w 5216"/>
                <a:gd name="T53" fmla="*/ 1744413504 h 762"/>
                <a:gd name="T54" fmla="*/ 2147483647 w 5216"/>
                <a:gd name="T55" fmla="*/ 1814793583 h 762"/>
                <a:gd name="T56" fmla="*/ 2147483647 w 5216"/>
                <a:gd name="T57" fmla="*/ 1860038372 h 762"/>
                <a:gd name="T58" fmla="*/ 2147483647 w 5216"/>
                <a:gd name="T59" fmla="*/ 1895228412 h 762"/>
                <a:gd name="T60" fmla="*/ 2147483647 w 5216"/>
                <a:gd name="T61" fmla="*/ 1915336326 h 762"/>
                <a:gd name="T62" fmla="*/ 2147483647 w 5216"/>
                <a:gd name="T63" fmla="*/ 1915336326 h 762"/>
                <a:gd name="T64" fmla="*/ 2147483647 w 5216"/>
                <a:gd name="T65" fmla="*/ 1905281576 h 762"/>
                <a:gd name="T66" fmla="*/ 2147483647 w 5216"/>
                <a:gd name="T67" fmla="*/ 1880146287 h 762"/>
                <a:gd name="T68" fmla="*/ 2147483647 w 5216"/>
                <a:gd name="T69" fmla="*/ 1839928872 h 762"/>
                <a:gd name="T70" fmla="*/ 2147483647 w 5216"/>
                <a:gd name="T71" fmla="*/ 1794685668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76486674 h 694"/>
                <a:gd name="T2" fmla="*/ 0 w 5144"/>
                <a:gd name="T3" fmla="*/ 176486674 h 694"/>
                <a:gd name="T4" fmla="*/ 45341320 w 5144"/>
                <a:gd name="T5" fmla="*/ 166400724 h 694"/>
                <a:gd name="T6" fmla="*/ 181368455 w 5144"/>
                <a:gd name="T7" fmla="*/ 141189022 h 694"/>
                <a:gd name="T8" fmla="*/ 413115802 w 5144"/>
                <a:gd name="T9" fmla="*/ 105891370 h 694"/>
                <a:gd name="T10" fmla="*/ 564257240 w 5144"/>
                <a:gd name="T11" fmla="*/ 85722643 h 694"/>
                <a:gd name="T12" fmla="*/ 740586536 w 5144"/>
                <a:gd name="T13" fmla="*/ 65552329 h 694"/>
                <a:gd name="T14" fmla="*/ 937069294 w 5144"/>
                <a:gd name="T15" fmla="*/ 50424991 h 694"/>
                <a:gd name="T16" fmla="*/ 1163779069 w 5144"/>
                <a:gd name="T17" fmla="*/ 35297652 h 694"/>
                <a:gd name="T18" fmla="*/ 1410642306 w 5144"/>
                <a:gd name="T19" fmla="*/ 20170314 h 694"/>
                <a:gd name="T20" fmla="*/ 1687732560 w 5144"/>
                <a:gd name="T21" fmla="*/ 10084363 h 694"/>
                <a:gd name="T22" fmla="*/ 1990012261 w 5144"/>
                <a:gd name="T23" fmla="*/ 5042975 h 694"/>
                <a:gd name="T24" fmla="*/ 2147483647 w 5144"/>
                <a:gd name="T25" fmla="*/ 0 h 694"/>
                <a:gd name="T26" fmla="*/ 2147483647 w 5144"/>
                <a:gd name="T27" fmla="*/ 5042975 h 694"/>
                <a:gd name="T28" fmla="*/ 2147483647 w 5144"/>
                <a:gd name="T29" fmla="*/ 15127339 h 694"/>
                <a:gd name="T30" fmla="*/ 2147483647 w 5144"/>
                <a:gd name="T31" fmla="*/ 35297652 h 694"/>
                <a:gd name="T32" fmla="*/ 2147483647 w 5144"/>
                <a:gd name="T33" fmla="*/ 60509354 h 694"/>
                <a:gd name="T34" fmla="*/ 2147483647 w 5144"/>
                <a:gd name="T35" fmla="*/ 100849982 h 694"/>
                <a:gd name="T36" fmla="*/ 2147483647 w 5144"/>
                <a:gd name="T37" fmla="*/ 146231997 h 694"/>
                <a:gd name="T38" fmla="*/ 2147483647 w 5144"/>
                <a:gd name="T39" fmla="*/ 201698376 h 694"/>
                <a:gd name="T40" fmla="*/ 2147483647 w 5144"/>
                <a:gd name="T41" fmla="*/ 267250705 h 694"/>
                <a:gd name="T42" fmla="*/ 2147483647 w 5144"/>
                <a:gd name="T43" fmla="*/ 347930373 h 694"/>
                <a:gd name="T44" fmla="*/ 2147483647 w 5144"/>
                <a:gd name="T45" fmla="*/ 438694404 h 694"/>
                <a:gd name="T46" fmla="*/ 2147483647 w 5144"/>
                <a:gd name="T47" fmla="*/ 544585774 h 694"/>
                <a:gd name="T48" fmla="*/ 2147483647 w 5144"/>
                <a:gd name="T49" fmla="*/ 670647457 h 694"/>
                <a:gd name="T50" fmla="*/ 2147483647 w 5144"/>
                <a:gd name="T51" fmla="*/ 806793504 h 694"/>
                <a:gd name="T52" fmla="*/ 2147483647 w 5144"/>
                <a:gd name="T53" fmla="*/ 958068477 h 694"/>
                <a:gd name="T54" fmla="*/ 2147483647 w 5144"/>
                <a:gd name="T55" fmla="*/ 1129512176 h 694"/>
                <a:gd name="T56" fmla="*/ 2147483647 w 5144"/>
                <a:gd name="T57" fmla="*/ 1316083213 h 694"/>
                <a:gd name="T58" fmla="*/ 2147483647 w 5144"/>
                <a:gd name="T59" fmla="*/ 1522824565 h 694"/>
                <a:gd name="T60" fmla="*/ 2147483647 w 5144"/>
                <a:gd name="T61" fmla="*/ 1749734642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1467732250 h 584"/>
                <a:gd name="T2" fmla="*/ 0 w 3112"/>
                <a:gd name="T3" fmla="*/ 1467732250 h 584"/>
                <a:gd name="T4" fmla="*/ 226718930 w 3112"/>
                <a:gd name="T5" fmla="*/ 1407413987 h 584"/>
                <a:gd name="T6" fmla="*/ 846417337 w 3112"/>
                <a:gd name="T7" fmla="*/ 1251592864 h 584"/>
                <a:gd name="T8" fmla="*/ 1274665262 w 3112"/>
                <a:gd name="T9" fmla="*/ 1146037488 h 584"/>
                <a:gd name="T10" fmla="*/ 1768409238 w 3112"/>
                <a:gd name="T11" fmla="*/ 1030428012 h 584"/>
                <a:gd name="T12" fmla="*/ 2147483647 w 3112"/>
                <a:gd name="T13" fmla="*/ 904766021 h 584"/>
                <a:gd name="T14" fmla="*/ 2147483647 w 3112"/>
                <a:gd name="T15" fmla="*/ 769051514 h 584"/>
                <a:gd name="T16" fmla="*/ 2147483647 w 3112"/>
                <a:gd name="T17" fmla="*/ 638362472 h 584"/>
                <a:gd name="T18" fmla="*/ 2147483647 w 3112"/>
                <a:gd name="T19" fmla="*/ 507675016 h 584"/>
                <a:gd name="T20" fmla="*/ 2147483647 w 3112"/>
                <a:gd name="T21" fmla="*/ 387038490 h 584"/>
                <a:gd name="T22" fmla="*/ 2147483647 w 3112"/>
                <a:gd name="T23" fmla="*/ 271430599 h 584"/>
                <a:gd name="T24" fmla="*/ 2147483647 w 3112"/>
                <a:gd name="T25" fmla="*/ 221164851 h 584"/>
                <a:gd name="T26" fmla="*/ 2147483647 w 3112"/>
                <a:gd name="T27" fmla="*/ 170900689 h 584"/>
                <a:gd name="T28" fmla="*/ 2147483647 w 3112"/>
                <a:gd name="T29" fmla="*/ 130689042 h 584"/>
                <a:gd name="T30" fmla="*/ 2147483647 w 3112"/>
                <a:gd name="T31" fmla="*/ 90477395 h 584"/>
                <a:gd name="T32" fmla="*/ 2147483647 w 3112"/>
                <a:gd name="T33" fmla="*/ 60318263 h 584"/>
                <a:gd name="T34" fmla="*/ 2147483647 w 3112"/>
                <a:gd name="T35" fmla="*/ 35184597 h 584"/>
                <a:gd name="T36" fmla="*/ 2147483647 w 3112"/>
                <a:gd name="T37" fmla="*/ 15079566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4431875 w 8196"/>
                <a:gd name="T51" fmla="*/ 110886875 h 1192"/>
                <a:gd name="T52" fmla="*/ 1335682813 w 8196"/>
                <a:gd name="T53" fmla="*/ 186491563 h 1192"/>
                <a:gd name="T54" fmla="*/ 942538438 w 8196"/>
                <a:gd name="T55" fmla="*/ 272176875 h 1192"/>
                <a:gd name="T56" fmla="*/ 624998750 w 8196"/>
                <a:gd name="T57" fmla="*/ 362902500 h 1192"/>
                <a:gd name="T58" fmla="*/ 372983125 w 8196"/>
                <a:gd name="T59" fmla="*/ 443547500 h 1192"/>
                <a:gd name="T60" fmla="*/ 120967500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D95B69-A739-4A3B-B4D5-F68C4C555FDB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Module 1: Session 7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BA29A-CD15-48E8-A7DC-0C5E93945B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223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Candara" pitchFamily="34" charset="0"/>
            </a:endParaRPr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75950 h 640"/>
                <a:gd name="T6" fmla="*/ 2147483647 w 2706"/>
                <a:gd name="T7" fmla="*/ 95794554 h 640"/>
                <a:gd name="T8" fmla="*/ 2147483647 w 2706"/>
                <a:gd name="T9" fmla="*/ 151254225 h 640"/>
                <a:gd name="T10" fmla="*/ 2147483647 w 2706"/>
                <a:gd name="T11" fmla="*/ 206713896 h 640"/>
                <a:gd name="T12" fmla="*/ 2147483647 w 2706"/>
                <a:gd name="T13" fmla="*/ 272258876 h 640"/>
                <a:gd name="T14" fmla="*/ 2147483647 w 2706"/>
                <a:gd name="T15" fmla="*/ 337802267 h 640"/>
                <a:gd name="T16" fmla="*/ 2147483647 w 2706"/>
                <a:gd name="T17" fmla="*/ 413429380 h 640"/>
                <a:gd name="T18" fmla="*/ 2147483647 w 2706"/>
                <a:gd name="T19" fmla="*/ 489056492 h 640"/>
                <a:gd name="T20" fmla="*/ 2147483647 w 2706"/>
                <a:gd name="T21" fmla="*/ 489056492 h 640"/>
                <a:gd name="T22" fmla="*/ 2147483647 w 2706"/>
                <a:gd name="T23" fmla="*/ 635269651 h 640"/>
                <a:gd name="T24" fmla="*/ 2147483647 w 2706"/>
                <a:gd name="T25" fmla="*/ 766356435 h 640"/>
                <a:gd name="T26" fmla="*/ 2147483647 w 2706"/>
                <a:gd name="T27" fmla="*/ 887361085 h 640"/>
                <a:gd name="T28" fmla="*/ 1996160218 w 2706"/>
                <a:gd name="T29" fmla="*/ 1003323081 h 640"/>
                <a:gd name="T30" fmla="*/ 1471916569 w 2706"/>
                <a:gd name="T31" fmla="*/ 1104158702 h 640"/>
                <a:gd name="T32" fmla="*/ 962794601 w 2706"/>
                <a:gd name="T33" fmla="*/ 1194912190 h 640"/>
                <a:gd name="T34" fmla="*/ 473836460 w 2706"/>
                <a:gd name="T35" fmla="*/ 1280623023 h 640"/>
                <a:gd name="T36" fmla="*/ 0 w 2706"/>
                <a:gd name="T37" fmla="*/ 1356250136 h 640"/>
                <a:gd name="T38" fmla="*/ 0 w 2706"/>
                <a:gd name="T39" fmla="*/ 1356250136 h 640"/>
                <a:gd name="T40" fmla="*/ 327652280 w 2706"/>
                <a:gd name="T41" fmla="*/ 1401626086 h 640"/>
                <a:gd name="T42" fmla="*/ 640182880 w 2706"/>
                <a:gd name="T43" fmla="*/ 1441960969 h 640"/>
                <a:gd name="T44" fmla="*/ 942630773 w 2706"/>
                <a:gd name="T45" fmla="*/ 1477253198 h 640"/>
                <a:gd name="T46" fmla="*/ 1240038105 w 2706"/>
                <a:gd name="T47" fmla="*/ 1507504361 h 640"/>
                <a:gd name="T48" fmla="*/ 1527364317 w 2706"/>
                <a:gd name="T49" fmla="*/ 1537755524 h 640"/>
                <a:gd name="T50" fmla="*/ 1804609410 w 2706"/>
                <a:gd name="T51" fmla="*/ 1557922965 h 640"/>
                <a:gd name="T52" fmla="*/ 2071771794 w 2706"/>
                <a:gd name="T53" fmla="*/ 1578090407 h 640"/>
                <a:gd name="T54" fmla="*/ 2147483647 w 2706"/>
                <a:gd name="T55" fmla="*/ 1593215194 h 640"/>
                <a:gd name="T56" fmla="*/ 2147483647 w 2706"/>
                <a:gd name="T57" fmla="*/ 1603298915 h 640"/>
                <a:gd name="T58" fmla="*/ 2147483647 w 2706"/>
                <a:gd name="T59" fmla="*/ 1608341570 h 640"/>
                <a:gd name="T60" fmla="*/ 2147483647 w 2706"/>
                <a:gd name="T61" fmla="*/ 1613382636 h 640"/>
                <a:gd name="T62" fmla="*/ 2147483647 w 2706"/>
                <a:gd name="T63" fmla="*/ 1613382636 h 640"/>
                <a:gd name="T64" fmla="*/ 2147483647 w 2706"/>
                <a:gd name="T65" fmla="*/ 1608341570 h 640"/>
                <a:gd name="T66" fmla="*/ 2147483647 w 2706"/>
                <a:gd name="T67" fmla="*/ 1603298915 h 640"/>
                <a:gd name="T68" fmla="*/ 2147483647 w 2706"/>
                <a:gd name="T69" fmla="*/ 1593215194 h 640"/>
                <a:gd name="T70" fmla="*/ 2147483647 w 2706"/>
                <a:gd name="T71" fmla="*/ 1578090407 h 640"/>
                <a:gd name="T72" fmla="*/ 2147483647 w 2706"/>
                <a:gd name="T73" fmla="*/ 1562964032 h 640"/>
                <a:gd name="T74" fmla="*/ 2147483647 w 2706"/>
                <a:gd name="T75" fmla="*/ 1542796590 h 640"/>
                <a:gd name="T76" fmla="*/ 2147483647 w 2706"/>
                <a:gd name="T77" fmla="*/ 1517588082 h 640"/>
                <a:gd name="T78" fmla="*/ 2147483647 w 2706"/>
                <a:gd name="T79" fmla="*/ 1492379573 h 640"/>
                <a:gd name="T80" fmla="*/ 2147483647 w 2706"/>
                <a:gd name="T81" fmla="*/ 1462128411 h 640"/>
                <a:gd name="T82" fmla="*/ 2147483647 w 2706"/>
                <a:gd name="T83" fmla="*/ 1431877248 h 640"/>
                <a:gd name="T84" fmla="*/ 2147483647 w 2706"/>
                <a:gd name="T85" fmla="*/ 1396585019 h 640"/>
                <a:gd name="T86" fmla="*/ 2147483647 w 2706"/>
                <a:gd name="T87" fmla="*/ 1361291202 h 640"/>
                <a:gd name="T88" fmla="*/ 2147483647 w 2706"/>
                <a:gd name="T89" fmla="*/ 1320956319 h 640"/>
                <a:gd name="T90" fmla="*/ 2147483647 w 2706"/>
                <a:gd name="T91" fmla="*/ 1280623023 h 640"/>
                <a:gd name="T92" fmla="*/ 2147483647 w 2706"/>
                <a:gd name="T93" fmla="*/ 1235245485 h 640"/>
                <a:gd name="T94" fmla="*/ 2147483647 w 2706"/>
                <a:gd name="T95" fmla="*/ 1189869535 h 640"/>
                <a:gd name="T96" fmla="*/ 2147483647 w 2706"/>
                <a:gd name="T97" fmla="*/ 1089033914 h 640"/>
                <a:gd name="T98" fmla="*/ 2147483647 w 2706"/>
                <a:gd name="T99" fmla="*/ 983155639 h 640"/>
                <a:gd name="T100" fmla="*/ 2147483647 w 2706"/>
                <a:gd name="T101" fmla="*/ 983155639 h 640"/>
                <a:gd name="T102" fmla="*/ 2147483647 w 2706"/>
                <a:gd name="T103" fmla="*/ 978112985 h 640"/>
                <a:gd name="T104" fmla="*/ 2147483647 w 2706"/>
                <a:gd name="T105" fmla="*/ 97811298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1794682597 h 762"/>
                <a:gd name="T2" fmla="*/ 2147483647 w 5216"/>
                <a:gd name="T3" fmla="*/ 1724302577 h 762"/>
                <a:gd name="T4" fmla="*/ 2147483647 w 5216"/>
                <a:gd name="T5" fmla="*/ 1533271998 h 762"/>
                <a:gd name="T6" fmla="*/ 2147483647 w 5216"/>
                <a:gd name="T7" fmla="*/ 1276888770 h 762"/>
                <a:gd name="T8" fmla="*/ 2147483647 w 5216"/>
                <a:gd name="T9" fmla="*/ 940072365 h 762"/>
                <a:gd name="T10" fmla="*/ 2147483647 w 5216"/>
                <a:gd name="T11" fmla="*/ 744014416 h 762"/>
                <a:gd name="T12" fmla="*/ 2147483647 w 5216"/>
                <a:gd name="T13" fmla="*/ 593199633 h 762"/>
                <a:gd name="T14" fmla="*/ 2147483647 w 5216"/>
                <a:gd name="T15" fmla="*/ 462495919 h 762"/>
                <a:gd name="T16" fmla="*/ 2147483647 w 5216"/>
                <a:gd name="T17" fmla="*/ 351898517 h 762"/>
                <a:gd name="T18" fmla="*/ 2147483647 w 5216"/>
                <a:gd name="T19" fmla="*/ 256383228 h 762"/>
                <a:gd name="T20" fmla="*/ 2147483647 w 5216"/>
                <a:gd name="T21" fmla="*/ 180975837 h 762"/>
                <a:gd name="T22" fmla="*/ 2147483647 w 5216"/>
                <a:gd name="T23" fmla="*/ 70380021 h 762"/>
                <a:gd name="T24" fmla="*/ 2147483647 w 5216"/>
                <a:gd name="T25" fmla="*/ 10054742 h 762"/>
                <a:gd name="T26" fmla="*/ 1622440311 w 5216"/>
                <a:gd name="T27" fmla="*/ 0 h 762"/>
                <a:gd name="T28" fmla="*/ 901914788 w 5216"/>
                <a:gd name="T29" fmla="*/ 25135269 h 762"/>
                <a:gd name="T30" fmla="*/ 277124957 w 5216"/>
                <a:gd name="T31" fmla="*/ 80433177 h 762"/>
                <a:gd name="T32" fmla="*/ 0 w 5216"/>
                <a:gd name="T33" fmla="*/ 120650558 h 762"/>
                <a:gd name="T34" fmla="*/ 791065440 w 5216"/>
                <a:gd name="T35" fmla="*/ 216165847 h 762"/>
                <a:gd name="T36" fmla="*/ 1642595027 w 5216"/>
                <a:gd name="T37" fmla="*/ 351898517 h 762"/>
                <a:gd name="T38" fmla="*/ 2147483647 w 5216"/>
                <a:gd name="T39" fmla="*/ 527846983 h 762"/>
                <a:gd name="T40" fmla="*/ 2147483647 w 5216"/>
                <a:gd name="T41" fmla="*/ 744014416 h 762"/>
                <a:gd name="T42" fmla="*/ 2147483647 w 5216"/>
                <a:gd name="T43" fmla="*/ 950125521 h 762"/>
                <a:gd name="T44" fmla="*/ 2147483647 w 5216"/>
                <a:gd name="T45" fmla="*/ 1296996668 h 762"/>
                <a:gd name="T46" fmla="*/ 2147483647 w 5216"/>
                <a:gd name="T47" fmla="*/ 1437756709 h 762"/>
                <a:gd name="T48" fmla="*/ 2147483647 w 5216"/>
                <a:gd name="T49" fmla="*/ 1558407267 h 762"/>
                <a:gd name="T50" fmla="*/ 2147483647 w 5216"/>
                <a:gd name="T51" fmla="*/ 1663977298 h 762"/>
                <a:gd name="T52" fmla="*/ 2147483647 w 5216"/>
                <a:gd name="T53" fmla="*/ 1744410475 h 762"/>
                <a:gd name="T54" fmla="*/ 2147483647 w 5216"/>
                <a:gd name="T55" fmla="*/ 1814790495 h 762"/>
                <a:gd name="T56" fmla="*/ 2147483647 w 5216"/>
                <a:gd name="T57" fmla="*/ 1860035247 h 762"/>
                <a:gd name="T58" fmla="*/ 2147483647 w 5216"/>
                <a:gd name="T59" fmla="*/ 1895225257 h 762"/>
                <a:gd name="T60" fmla="*/ 2147483647 w 5216"/>
                <a:gd name="T61" fmla="*/ 1915333155 h 762"/>
                <a:gd name="T62" fmla="*/ 2147483647 w 5216"/>
                <a:gd name="T63" fmla="*/ 1915333155 h 762"/>
                <a:gd name="T64" fmla="*/ 2147483647 w 5216"/>
                <a:gd name="T65" fmla="*/ 1905278414 h 762"/>
                <a:gd name="T66" fmla="*/ 2147483647 w 5216"/>
                <a:gd name="T67" fmla="*/ 1880143145 h 762"/>
                <a:gd name="T68" fmla="*/ 2147483647 w 5216"/>
                <a:gd name="T69" fmla="*/ 1839925764 h 762"/>
                <a:gd name="T70" fmla="*/ 2147483647 w 5216"/>
                <a:gd name="T71" fmla="*/ 179468259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176486674 h 694"/>
                <a:gd name="T2" fmla="*/ 0 w 5144"/>
                <a:gd name="T3" fmla="*/ 176486674 h 694"/>
                <a:gd name="T4" fmla="*/ 45353157 w 5144"/>
                <a:gd name="T5" fmla="*/ 166400724 h 694"/>
                <a:gd name="T6" fmla="*/ 181412626 w 5144"/>
                <a:gd name="T7" fmla="*/ 141189022 h 694"/>
                <a:gd name="T8" fmla="*/ 413216590 w 5144"/>
                <a:gd name="T9" fmla="*/ 105891370 h 694"/>
                <a:gd name="T10" fmla="*/ 564393779 w 5144"/>
                <a:gd name="T11" fmla="*/ 85722643 h 694"/>
                <a:gd name="T12" fmla="*/ 740766636 w 5144"/>
                <a:gd name="T13" fmla="*/ 65552329 h 694"/>
                <a:gd name="T14" fmla="*/ 937295394 w 5144"/>
                <a:gd name="T15" fmla="*/ 50424991 h 694"/>
                <a:gd name="T16" fmla="*/ 1164061177 w 5144"/>
                <a:gd name="T17" fmla="*/ 35297652 h 694"/>
                <a:gd name="T18" fmla="*/ 1410982860 w 5144"/>
                <a:gd name="T19" fmla="*/ 20170314 h 694"/>
                <a:gd name="T20" fmla="*/ 1688139980 w 5144"/>
                <a:gd name="T21" fmla="*/ 10084363 h 694"/>
                <a:gd name="T22" fmla="*/ 1990494357 w 5144"/>
                <a:gd name="T23" fmla="*/ 5042975 h 694"/>
                <a:gd name="T24" fmla="*/ 2147483647 w 5144"/>
                <a:gd name="T25" fmla="*/ 0 h 694"/>
                <a:gd name="T26" fmla="*/ 2147483647 w 5144"/>
                <a:gd name="T27" fmla="*/ 5042975 h 694"/>
                <a:gd name="T28" fmla="*/ 2147483647 w 5144"/>
                <a:gd name="T29" fmla="*/ 15127339 h 694"/>
                <a:gd name="T30" fmla="*/ 2147483647 w 5144"/>
                <a:gd name="T31" fmla="*/ 35297652 h 694"/>
                <a:gd name="T32" fmla="*/ 2147483647 w 5144"/>
                <a:gd name="T33" fmla="*/ 60509354 h 694"/>
                <a:gd name="T34" fmla="*/ 2147483647 w 5144"/>
                <a:gd name="T35" fmla="*/ 100849982 h 694"/>
                <a:gd name="T36" fmla="*/ 2147483647 w 5144"/>
                <a:gd name="T37" fmla="*/ 146231997 h 694"/>
                <a:gd name="T38" fmla="*/ 2147483647 w 5144"/>
                <a:gd name="T39" fmla="*/ 201698376 h 694"/>
                <a:gd name="T40" fmla="*/ 2147483647 w 5144"/>
                <a:gd name="T41" fmla="*/ 267250705 h 694"/>
                <a:gd name="T42" fmla="*/ 2147483647 w 5144"/>
                <a:gd name="T43" fmla="*/ 347930373 h 694"/>
                <a:gd name="T44" fmla="*/ 2147483647 w 5144"/>
                <a:gd name="T45" fmla="*/ 438694404 h 694"/>
                <a:gd name="T46" fmla="*/ 2147483647 w 5144"/>
                <a:gd name="T47" fmla="*/ 544585774 h 694"/>
                <a:gd name="T48" fmla="*/ 2147483647 w 5144"/>
                <a:gd name="T49" fmla="*/ 670647457 h 694"/>
                <a:gd name="T50" fmla="*/ 2147483647 w 5144"/>
                <a:gd name="T51" fmla="*/ 806793504 h 694"/>
                <a:gd name="T52" fmla="*/ 2147483647 w 5144"/>
                <a:gd name="T53" fmla="*/ 958068477 h 694"/>
                <a:gd name="T54" fmla="*/ 2147483647 w 5144"/>
                <a:gd name="T55" fmla="*/ 1129512176 h 694"/>
                <a:gd name="T56" fmla="*/ 2147483647 w 5144"/>
                <a:gd name="T57" fmla="*/ 1316083213 h 694"/>
                <a:gd name="T58" fmla="*/ 2147483647 w 5144"/>
                <a:gd name="T59" fmla="*/ 1522824565 h 694"/>
                <a:gd name="T60" fmla="*/ 2147483647 w 5144"/>
                <a:gd name="T61" fmla="*/ 1749734642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1467732250 h 584"/>
                <a:gd name="T2" fmla="*/ 0 w 3112"/>
                <a:gd name="T3" fmla="*/ 1467732250 h 584"/>
                <a:gd name="T4" fmla="*/ 226865130 w 3112"/>
                <a:gd name="T5" fmla="*/ 1407413987 h 584"/>
                <a:gd name="T6" fmla="*/ 846963574 w 3112"/>
                <a:gd name="T7" fmla="*/ 1251592864 h 584"/>
                <a:gd name="T8" fmla="*/ 1275487831 w 3112"/>
                <a:gd name="T9" fmla="*/ 1146037488 h 584"/>
                <a:gd name="T10" fmla="*/ 1769549916 w 3112"/>
                <a:gd name="T11" fmla="*/ 1030428012 h 584"/>
                <a:gd name="T12" fmla="*/ 2147483647 w 3112"/>
                <a:gd name="T13" fmla="*/ 904766021 h 584"/>
                <a:gd name="T14" fmla="*/ 2147483647 w 3112"/>
                <a:gd name="T15" fmla="*/ 769051514 h 584"/>
                <a:gd name="T16" fmla="*/ 2147483647 w 3112"/>
                <a:gd name="T17" fmla="*/ 638362472 h 584"/>
                <a:gd name="T18" fmla="*/ 2147483647 w 3112"/>
                <a:gd name="T19" fmla="*/ 507675016 h 584"/>
                <a:gd name="T20" fmla="*/ 2147483647 w 3112"/>
                <a:gd name="T21" fmla="*/ 387038490 h 584"/>
                <a:gd name="T22" fmla="*/ 2147483647 w 3112"/>
                <a:gd name="T23" fmla="*/ 271430599 h 584"/>
                <a:gd name="T24" fmla="*/ 2147483647 w 3112"/>
                <a:gd name="T25" fmla="*/ 221164851 h 584"/>
                <a:gd name="T26" fmla="*/ 2147483647 w 3112"/>
                <a:gd name="T27" fmla="*/ 170900689 h 584"/>
                <a:gd name="T28" fmla="*/ 2147483647 w 3112"/>
                <a:gd name="T29" fmla="*/ 130689042 h 584"/>
                <a:gd name="T30" fmla="*/ 2147483647 w 3112"/>
                <a:gd name="T31" fmla="*/ 90477395 h 584"/>
                <a:gd name="T32" fmla="*/ 2147483647 w 3112"/>
                <a:gd name="T33" fmla="*/ 60318263 h 584"/>
                <a:gd name="T34" fmla="*/ 2147483647 w 3112"/>
                <a:gd name="T35" fmla="*/ 35184597 h 584"/>
                <a:gd name="T36" fmla="*/ 2147483647 w 3112"/>
                <a:gd name="T37" fmla="*/ 15079566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9063908 w 8196"/>
                <a:gd name="T51" fmla="*/ 110886875 h 1192"/>
                <a:gd name="T52" fmla="*/ 1339111161 w 8196"/>
                <a:gd name="T53" fmla="*/ 186491563 h 1192"/>
                <a:gd name="T54" fmla="*/ 944958629 w 8196"/>
                <a:gd name="T55" fmla="*/ 272176875 h 1192"/>
                <a:gd name="T56" fmla="*/ 626603132 w 8196"/>
                <a:gd name="T57" fmla="*/ 362902500 h 1192"/>
                <a:gd name="T58" fmla="*/ 373939989 w 8196"/>
                <a:gd name="T59" fmla="*/ 443547500 h 1192"/>
                <a:gd name="T60" fmla="*/ 121278436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05A6E23-FE6E-4B06-8B0F-C48965B4B475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altLang="en-US"/>
              <a:t>Module 1: Session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469F026-C42E-405B-BB53-C68B2D327A9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59" r:id="rId4"/>
    <p:sldLayoutId id="2147483860" r:id="rId5"/>
    <p:sldLayoutId id="2147483861" r:id="rId6"/>
    <p:sldLayoutId id="2147483866" r:id="rId7"/>
    <p:sldLayoutId id="2147483867" r:id="rId8"/>
    <p:sldLayoutId id="2147483868" r:id="rId9"/>
    <p:sldLayoutId id="2147483862" r:id="rId10"/>
    <p:sldLayoutId id="214748386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ＭＳ Ｐゴシック" pitchFamily="-104" charset="-128"/>
          <a:cs typeface="ＭＳ Ｐゴシック" pitchFamily="-10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-104" charset="0"/>
          <a:ea typeface="ＭＳ Ｐゴシック" pitchFamily="-104" charset="-128"/>
          <a:cs typeface="ＭＳ Ｐゴシック" pitchFamily="-10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-104" charset="0"/>
          <a:ea typeface="ＭＳ Ｐゴシック" pitchFamily="-104" charset="-128"/>
          <a:cs typeface="ＭＳ Ｐゴシック" pitchFamily="-10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-104" charset="0"/>
          <a:ea typeface="ＭＳ Ｐゴシック" pitchFamily="-104" charset="-128"/>
          <a:cs typeface="ＭＳ Ｐゴシック" pitchFamily="-10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-104" charset="0"/>
          <a:ea typeface="ＭＳ Ｐゴシック" pitchFamily="-104" charset="-128"/>
          <a:cs typeface="ＭＳ Ｐゴシック" pitchFamily="-104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ＭＳ Ｐゴシック" pitchFamily="-104" charset="-128"/>
          <a:cs typeface="ＭＳ Ｐゴシック" pitchFamily="-104" charset="-128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ＭＳ Ｐゴシック" pitchFamily="-104" charset="-128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ＭＳ Ｐゴシック" pitchFamily="-104" charset="-128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ＭＳ Ｐゴシック" pitchFamily="-104" charset="-128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ＭＳ Ｐゴシック" pitchFamily="-104" charset="-128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7772400" cy="1779588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Module 1: Session 7</a:t>
            </a: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/>
            <a:r>
              <a:rPr lang="en-US" altLang="en-US" sz="3200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Performance Measurement and Profitability Management</a:t>
            </a:r>
          </a:p>
        </p:txBody>
      </p:sp>
      <p:sp>
        <p:nvSpPr>
          <p:cNvPr id="14340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217AF39-69B7-4FA8-AB64-77FF7FF7F42F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EB77B51-7E5F-49AC-B1C2-5E17E570341F}" type="slidenum">
              <a:rPr lang="en-US" altLang="en-US" sz="1000">
                <a:solidFill>
                  <a:schemeClr val="tx2"/>
                </a:solidFill>
              </a:rPr>
              <a:pPr eaLnBrk="1" hangingPunct="1"/>
              <a:t>1</a:t>
            </a:fld>
            <a:endParaRPr lang="en-US" altLang="en-US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871538" y="1600200"/>
            <a:ext cx="7408862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long term performance of a business is measured by the </a:t>
            </a:r>
            <a:r>
              <a:rPr lang="en-US" altLang="en-US" sz="2500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net cash </a:t>
            </a:r>
            <a:r>
              <a:rPr lang="en-US" altLang="en-US" sz="25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generated from it.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solidFill>
                  <a:srgbClr val="26262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If it is a project it is the net cash generated over its lifetime.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higher the cash generated, the better the business or the investment.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solidFill>
                  <a:srgbClr val="26262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earlier the cash the better the project.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Fixed assets are useful only if they also bring in or save more cash than was spent on them.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smtClean="0">
                <a:solidFill>
                  <a:srgbClr val="26262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But money has a time value, cash tomorrow is different from cash now!</a:t>
            </a:r>
          </a:p>
        </p:txBody>
      </p:sp>
      <p:sp>
        <p:nvSpPr>
          <p:cNvPr id="245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/>
            </a:r>
            <a:b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Long term performance</a:t>
            </a:r>
          </a:p>
        </p:txBody>
      </p:sp>
      <p:sp>
        <p:nvSpPr>
          <p:cNvPr id="24580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9481F3C-75AF-4E69-A439-3AAA0D1F153D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24581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2458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00201DA-F2D0-48D7-891F-6016BDB430B5}" type="slidenum">
              <a:rPr lang="en-US" altLang="en-US" sz="1000">
                <a:solidFill>
                  <a:schemeClr val="tx2"/>
                </a:solidFill>
              </a:rPr>
              <a:pPr eaLnBrk="1" hangingPunct="1"/>
              <a:t>10</a:t>
            </a:fld>
            <a:endParaRPr lang="en-US" altLang="en-US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871538" y="1676400"/>
            <a:ext cx="7408862" cy="44497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Cash received or paid out in future is discounted by a factor to make it have the same value with money now.</a:t>
            </a:r>
          </a:p>
          <a:p>
            <a:pPr eaLnBrk="1" hangingPunct="1">
              <a:lnSpc>
                <a:spcPct val="80000"/>
              </a:lnSpc>
            </a:pPr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discounting factor will be the cost of capital for the business.</a:t>
            </a:r>
          </a:p>
          <a:p>
            <a:pPr eaLnBrk="1" hangingPunct="1">
              <a:lnSpc>
                <a:spcPct val="80000"/>
              </a:lnSpc>
            </a:pPr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Present value is the discounted value of a future cash receipt or a future cash  payment. For example, if the cost of capital is 20%, the present value of shs 60,000 received in one year’s time is shs 50,000 (that is 60,000/1.2).</a:t>
            </a:r>
          </a:p>
        </p:txBody>
      </p:sp>
      <p:sp>
        <p:nvSpPr>
          <p:cNvPr id="256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</a:t>
            </a:r>
            <a:b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Net  present value (NPV)</a:t>
            </a:r>
          </a:p>
        </p:txBody>
      </p:sp>
      <p:sp>
        <p:nvSpPr>
          <p:cNvPr id="25604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2EDE381-8DB9-4219-8BEB-72F321DBFC27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2560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2560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546F7C1-5750-438A-803A-1A9D5EB59046}" type="slidenum">
              <a:rPr lang="en-US" altLang="en-US" sz="1000">
                <a:solidFill>
                  <a:schemeClr val="tx2"/>
                </a:solidFill>
              </a:rPr>
              <a:pPr eaLnBrk="1" hangingPunct="1"/>
              <a:t>11</a:t>
            </a:fld>
            <a:endParaRPr lang="en-US" altLang="en-US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1"/>
          <p:cNvSpPr>
            <a:spLocks noGrp="1"/>
          </p:cNvSpPr>
          <p:nvPr>
            <p:ph idx="1"/>
          </p:nvPr>
        </p:nvSpPr>
        <p:spPr>
          <a:xfrm>
            <a:off x="871538" y="1752600"/>
            <a:ext cx="7408862" cy="43735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discounted value of future net cash flow (receipt less payment) is called the net present value (NPV).</a:t>
            </a:r>
          </a:p>
          <a:p>
            <a:pPr eaLnBrk="1" hangingPunct="1">
              <a:lnSpc>
                <a:spcPct val="80000"/>
              </a:lnSpc>
            </a:pPr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NPV can be negative or positive. A business is profitable in the long term if the stream of cash it generates has a positive NPV. </a:t>
            </a:r>
          </a:p>
          <a:p>
            <a:pPr eaLnBrk="1" hangingPunct="1">
              <a:lnSpc>
                <a:spcPct val="80000"/>
              </a:lnSpc>
            </a:pPr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mtClean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higher the NPV the more profitable the business is</a:t>
            </a:r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.</a:t>
            </a:r>
          </a:p>
          <a:p>
            <a:pPr eaLnBrk="1" hangingPunct="1"/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6627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6807073-4D9F-4C07-9964-4C882D365608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9F9044E-DA9B-40D5-825F-CDF924A14792}" type="slidenum">
              <a:rPr lang="en-US" altLang="en-US" sz="1000">
                <a:solidFill>
                  <a:schemeClr val="tx2"/>
                </a:solidFill>
              </a:rPr>
              <a:pPr eaLnBrk="1" hangingPunct="1"/>
              <a:t>12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2663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/>
            </a:r>
            <a:b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Net  present value (NPV)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871538" y="1600200"/>
            <a:ext cx="7408862" cy="4525963"/>
          </a:xfrm>
        </p:spPr>
        <p:txBody>
          <a:bodyPr/>
          <a:lstStyle/>
          <a:p>
            <a:pPr eaLnBrk="1" hangingPunct="1"/>
            <a:r>
              <a:rPr lang="en-US" altLang="en-US" sz="26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</a:t>
            </a:r>
            <a:r>
              <a:rPr lang="en-US" altLang="en-US" sz="2600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cost of capital </a:t>
            </a:r>
            <a:r>
              <a:rPr lang="en-US" altLang="en-US" sz="26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of the business is used to discount its net cash flows to get its NPV.</a:t>
            </a:r>
          </a:p>
          <a:p>
            <a:pPr eaLnBrk="1" hangingPunct="1"/>
            <a:r>
              <a:rPr lang="en-US" altLang="en-US" sz="2600" smtClean="0">
                <a:solidFill>
                  <a:srgbClr val="26262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cost of capital that will return an NPV of zero is called the internal rate of return (IRR).</a:t>
            </a:r>
          </a:p>
          <a:p>
            <a:pPr eaLnBrk="1" hangingPunct="1"/>
            <a:r>
              <a:rPr lang="en-US" altLang="en-US" sz="26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IRR is the highest rate at which the business can borrow to finance a project and make a profit.</a:t>
            </a:r>
          </a:p>
          <a:p>
            <a:pPr eaLnBrk="1" hangingPunct="1"/>
            <a:r>
              <a:rPr lang="en-US" altLang="en-US" sz="2600" smtClean="0">
                <a:solidFill>
                  <a:srgbClr val="26262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 project is profitable to the business if it has an IRR higher than the cost of capital of the business.</a:t>
            </a:r>
          </a:p>
        </p:txBody>
      </p:sp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Internal rate of return (IRR)</a:t>
            </a:r>
          </a:p>
        </p:txBody>
      </p:sp>
      <p:sp>
        <p:nvSpPr>
          <p:cNvPr id="27652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B75A3CD-956F-4AE0-A37D-856107026680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27653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2765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0EA1928-06B3-4BA2-87C2-509899D976F2}" type="slidenum">
              <a:rPr lang="en-US" altLang="en-US" sz="1000">
                <a:solidFill>
                  <a:schemeClr val="tx2"/>
                </a:solidFill>
              </a:rPr>
              <a:pPr eaLnBrk="1" hangingPunct="1"/>
              <a:t>13</a:t>
            </a:fld>
            <a:endParaRPr lang="en-US" altLang="en-US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871538" y="1600200"/>
            <a:ext cx="7408862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position statement gives the worth of the business at a point in time and how it is financed.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26262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position statement is commonly known as the balance sheet.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assets equals the liabilities of the business.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26262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balance sheet is the summary of the investment of the owners of the business to whom it owes the net assets.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It is used by many stakeholders to position and interpret a business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6035FF7-F2D6-45CC-B9AE-2937646EDAA4}" type="slidenum">
              <a:rPr lang="en-US" altLang="en-US" sz="1000">
                <a:solidFill>
                  <a:schemeClr val="tx2"/>
                </a:solidFill>
              </a:rPr>
              <a:pPr eaLnBrk="1" hangingPunct="1"/>
              <a:t>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297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Position Statement</a:t>
            </a:r>
          </a:p>
        </p:txBody>
      </p:sp>
      <p:sp>
        <p:nvSpPr>
          <p:cNvPr id="29702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4FBAB38-38FB-435E-A529-661F6B318BD4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871538" y="1752600"/>
            <a:ext cx="7408862" cy="437356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size and wealth of the business and the net worth of its owners.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its liquidity and solvency.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level of indebtedness and the nature of its financial risk through its funding structure.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26262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its investment preferences and sum total of its history.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trend of the business.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26262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business as a going concern.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80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320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Information Derived </a:t>
            </a:r>
            <a:b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from the Balance Sheet</a:t>
            </a:r>
          </a:p>
        </p:txBody>
      </p:sp>
      <p:sp>
        <p:nvSpPr>
          <p:cNvPr id="30724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0C0097A-63CB-4129-A08E-901EF04FD513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3072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307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CFBA00B-8053-4ECE-8D45-D3E89D9AB78B}" type="slidenum">
              <a:rPr lang="en-US" altLang="en-US" sz="1000">
                <a:solidFill>
                  <a:schemeClr val="tx2"/>
                </a:solidFill>
              </a:rPr>
              <a:pPr eaLnBrk="1" hangingPunct="1"/>
              <a:t>15</a:t>
            </a:fld>
            <a:endParaRPr lang="en-US" altLang="en-US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871538" y="2209800"/>
            <a:ext cx="7408862" cy="3916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1.Analyse the income statement of Munaku Ltd. and assess the profitability of the business.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2.Identify practices that either enhance or hinder profitability in the road construction sector.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3.Given project A and B determine which of the two could Munaku contractors undertake and why.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4.Given project C and D, indicate which one Munaku Ltd. would select and why.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5. If you had limited funds, rank the four projects in order of preference.</a:t>
            </a: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Group assignment</a:t>
            </a:r>
          </a:p>
        </p:txBody>
      </p:sp>
      <p:sp>
        <p:nvSpPr>
          <p:cNvPr id="31748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DDC49BF-C493-4511-9271-BF95C2074E2A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3174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3175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A476143-C49E-418F-A15A-9D5A2143B814}" type="slidenum">
              <a:rPr lang="en-US" altLang="en-US" sz="1000">
                <a:solidFill>
                  <a:schemeClr val="tx2"/>
                </a:solidFill>
              </a:rPr>
              <a:pPr eaLnBrk="1" hangingPunct="1"/>
              <a:t>16</a:t>
            </a:fld>
            <a:endParaRPr lang="en-US" altLang="en-US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6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END </a:t>
            </a:r>
          </a:p>
        </p:txBody>
      </p:sp>
      <p:sp>
        <p:nvSpPr>
          <p:cNvPr id="32771" name="Subtitle 7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Q&amp;A</a:t>
            </a:r>
          </a:p>
        </p:txBody>
      </p:sp>
      <p:sp>
        <p:nvSpPr>
          <p:cNvPr id="32772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9B3000E-8F1A-4FE6-AA1E-6206AF35045F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32773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3277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282279B-0A54-407D-91BB-FD7D46262BB7}" type="slidenum">
              <a:rPr lang="en-US" altLang="en-US" sz="1000">
                <a:solidFill>
                  <a:schemeClr val="tx2"/>
                </a:solidFill>
              </a:rPr>
              <a:pPr eaLnBrk="1" hangingPunct="1"/>
              <a:t>17</a:t>
            </a:fld>
            <a:endParaRPr lang="en-US" altLang="en-US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8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500062"/>
          </a:xfrm>
        </p:spPr>
        <p:txBody>
          <a:bodyPr/>
          <a:lstStyle/>
          <a:p>
            <a:r>
              <a:rPr lang="en-GB" altLang="en-US" sz="3600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Munaku’s Discounted cash flows</a:t>
            </a:r>
          </a:p>
        </p:txBody>
      </p:sp>
      <p:sp>
        <p:nvSpPr>
          <p:cNvPr id="3379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599AB3D-40F3-4228-9B1B-D5B94198B789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5D060CF-79A3-4F10-82E8-C3122ACFE37A}" type="slidenum">
              <a:rPr lang="en-US" altLang="en-US" sz="1000">
                <a:solidFill>
                  <a:schemeClr val="tx2"/>
                </a:solidFill>
              </a:rPr>
              <a:pPr eaLnBrk="1" hangingPunct="1"/>
              <a:t>18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4294967295"/>
          </p:nvPr>
        </p:nvGraphicFramePr>
        <p:xfrm>
          <a:off x="-381000" y="990600"/>
          <a:ext cx="9906000" cy="6042025"/>
        </p:xfrm>
        <a:graphic>
          <a:graphicData uri="http://schemas.openxmlformats.org/drawingml/2006/table">
            <a:tbl>
              <a:tblPr/>
              <a:tblGrid>
                <a:gridCol w="1546225"/>
                <a:gridCol w="2335213"/>
                <a:gridCol w="1844675"/>
                <a:gridCol w="2089150"/>
                <a:gridCol w="2090737"/>
              </a:tblGrid>
              <a:tr h="304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Year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Cash flow per year in shs' 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1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(150,000)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(150,000)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(200,000)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(160,000)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(20,000)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90,000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55,000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29,000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 90,000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55,000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57,000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32,000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 72,000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70,000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68,000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45,000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 60,000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68,000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71,000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69,000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 78,000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30,000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73,000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98,000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 65,000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32,000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88,000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99,000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Net income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195,000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195,000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212,000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212,000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NPV(30%)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(23,876)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22,155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(30,262)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(27,211)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NPV(15%)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 49,189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83,504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50,571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49,977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IRR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Rationing (%ge)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      32.8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  55.7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   25.3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defRPr sz="20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Candar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           31.2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871538" y="1524000"/>
            <a:ext cx="7408862" cy="4602163"/>
          </a:xfrm>
        </p:spPr>
        <p:txBody>
          <a:bodyPr/>
          <a:lstStyle/>
          <a:p>
            <a:pPr lvl="1" eaLnBrk="1" hangingPunct="1"/>
            <a:r>
              <a:rPr lang="en-US" altLang="en-US" sz="24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Introduce the income statement as short term measure of performance.</a:t>
            </a:r>
          </a:p>
          <a:p>
            <a:pPr lvl="1" eaLnBrk="1" hangingPunct="1"/>
            <a:r>
              <a:rPr lang="en-US" altLang="en-US" sz="24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Appreciate ROI as central performance ratio </a:t>
            </a:r>
          </a:p>
          <a:p>
            <a:pPr lvl="1" eaLnBrk="1" hangingPunct="1"/>
            <a:r>
              <a:rPr lang="en-US" altLang="en-US" sz="24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Identify determinants of profitability in road construction.</a:t>
            </a:r>
          </a:p>
          <a:p>
            <a:pPr lvl="1" eaLnBrk="1" hangingPunct="1"/>
            <a:r>
              <a:rPr lang="en-US" altLang="en-US" sz="24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Introduce time valued  cash as long term measure of performance </a:t>
            </a:r>
          </a:p>
          <a:p>
            <a:pPr lvl="1" eaLnBrk="1" hangingPunct="1"/>
            <a:r>
              <a:rPr lang="en-US" altLang="en-US" sz="24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Appreciate and select profitable investments based on NPV and IRR</a:t>
            </a:r>
          </a:p>
          <a:p>
            <a:pPr lvl="1" eaLnBrk="1" hangingPunct="1"/>
            <a:r>
              <a:rPr lang="en-US" altLang="en-US" sz="24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Introduce position statements</a:t>
            </a:r>
          </a:p>
        </p:txBody>
      </p:sp>
      <p:sp>
        <p:nvSpPr>
          <p:cNvPr id="163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Session objectives</a:t>
            </a:r>
          </a:p>
        </p:txBody>
      </p:sp>
      <p:sp>
        <p:nvSpPr>
          <p:cNvPr id="16388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C50D06E-01DD-4A03-B4C3-C16E324F4ECF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1638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1639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89CF0EB-B9C0-4FA4-9F54-07144B1569A2}" type="slidenum">
              <a:rPr lang="en-US" altLang="en-US" sz="1000">
                <a:solidFill>
                  <a:schemeClr val="tx2"/>
                </a:solidFill>
              </a:rPr>
              <a:pPr eaLnBrk="1" hangingPunct="1"/>
              <a:t>2</a:t>
            </a:fld>
            <a:endParaRPr lang="en-US" altLang="en-US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871538" y="1828800"/>
            <a:ext cx="7408862" cy="4297363"/>
          </a:xfrm>
        </p:spPr>
        <p:txBody>
          <a:bodyPr/>
          <a:lstStyle/>
          <a:p>
            <a:r>
              <a:rPr lang="en-GB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central purpose of going into business is to increase shareholders wealth. </a:t>
            </a:r>
          </a:p>
          <a:p>
            <a:r>
              <a:rPr lang="en-GB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To measure performance of a business is to assess how much wealth it is generating for its owners. </a:t>
            </a:r>
          </a:p>
          <a:p>
            <a:r>
              <a:rPr lang="en-GB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Business performance will depend on how well  the business is making three core decisions:</a:t>
            </a:r>
          </a:p>
          <a:p>
            <a:pPr lvl="1"/>
            <a:r>
              <a:rPr lang="en-GB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choice of assets to invest in.</a:t>
            </a:r>
          </a:p>
          <a:p>
            <a:pPr lvl="1"/>
            <a:r>
              <a:rPr lang="en-GB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structure of its capital between equity and debt.</a:t>
            </a:r>
          </a:p>
          <a:p>
            <a:pPr lvl="1"/>
            <a:r>
              <a:rPr lang="en-GB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choice to pay out or retain its wealth gains.</a:t>
            </a:r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52538"/>
          </a:xfrm>
        </p:spPr>
        <p:txBody>
          <a:bodyPr/>
          <a:lstStyle/>
          <a:p>
            <a:r>
              <a:rPr lang="en-GB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nature of financial performance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14CE432-1A13-43C8-8ADA-D384020A858C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60F7CDB-B63C-461D-BC98-BAEF2BF158EE}" type="slidenum">
              <a:rPr lang="en-US" altLang="en-US" sz="1000">
                <a:solidFill>
                  <a:schemeClr val="tx2"/>
                </a:solidFill>
              </a:rPr>
              <a:pPr eaLnBrk="1" hangingPunct="1"/>
              <a:t>3</a:t>
            </a:fld>
            <a:endParaRPr lang="en-US" altLang="en-US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871538" y="1981200"/>
            <a:ext cx="7408862" cy="4144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3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An income statement summarizes the trading performance for a stated period.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smtClean="0">
                <a:solidFill>
                  <a:srgbClr val="26262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net of its revenue and expenses is the bottom line  that could be a profit or a loss.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larger the profit the better the performance.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smtClean="0">
                <a:solidFill>
                  <a:srgbClr val="262626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 business must regularly prepare an income statement to inform stakeholders of its trading performance.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For a company, financial statements are prepared once a year, audited and tabled before the owners in an annual general meeting.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B4BD296-42E3-4600-B230-886A79BBD219}" type="slidenum">
              <a:rPr lang="en-US" altLang="en-US" sz="1000">
                <a:solidFill>
                  <a:schemeClr val="tx2"/>
                </a:solidFill>
              </a:rPr>
              <a:pPr eaLnBrk="1" hangingPunct="1"/>
              <a:t>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1843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252538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short term performance statement</a:t>
            </a:r>
          </a:p>
        </p:txBody>
      </p:sp>
      <p:sp>
        <p:nvSpPr>
          <p:cNvPr id="18438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0C7325C-ACAC-49E5-AB09-DA4B798FA9A2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871538" y="1828800"/>
            <a:ext cx="7408862" cy="44196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Other than showing the profit or loss made it is possible to derive from the statement:</a:t>
            </a:r>
          </a:p>
          <a:p>
            <a:pPr marL="760413" lvl="1" indent="-457200" eaLnBrk="1" hangingPunct="1">
              <a:buFont typeface="Candara" pitchFamily="34" charset="0"/>
              <a:buAutoNum type="arabicParenR"/>
            </a:pPr>
            <a:r>
              <a:rPr lang="en-US" altLang="en-US" sz="24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Size of the business by turnover.</a:t>
            </a:r>
          </a:p>
          <a:p>
            <a:pPr marL="760413" lvl="1" indent="-457200" eaLnBrk="1" hangingPunct="1">
              <a:buFont typeface="Candara" pitchFamily="34" charset="0"/>
              <a:buAutoNum type="arabicParenR"/>
            </a:pPr>
            <a:r>
              <a:rPr lang="en-US" altLang="en-US" sz="24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Structure and nature of its costs.</a:t>
            </a:r>
          </a:p>
          <a:p>
            <a:pPr marL="760413" lvl="1" indent="-457200" eaLnBrk="1" hangingPunct="1">
              <a:buFont typeface="Candara" pitchFamily="34" charset="0"/>
              <a:buAutoNum type="arabicParenR"/>
            </a:pPr>
            <a:r>
              <a:rPr lang="en-US" altLang="en-US" sz="24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Pricing policy from the gross profit margin</a:t>
            </a:r>
          </a:p>
          <a:p>
            <a:pPr marL="760413" lvl="1" indent="-457200" eaLnBrk="1" hangingPunct="1">
              <a:buFont typeface="Candara" pitchFamily="34" charset="0"/>
              <a:buAutoNum type="arabicParenR"/>
            </a:pPr>
            <a:r>
              <a:rPr lang="en-US" altLang="en-US" sz="24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Labour productivity </a:t>
            </a:r>
          </a:p>
          <a:p>
            <a:pPr marL="760413" lvl="1" indent="-457200" eaLnBrk="1" hangingPunct="1">
              <a:buFont typeface="Candara" pitchFamily="34" charset="0"/>
              <a:buAutoNum type="arabicParenR"/>
            </a:pPr>
            <a:r>
              <a:rPr lang="en-US" altLang="en-US" sz="24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Level of activity with reference to balance sheet resources</a:t>
            </a:r>
          </a:p>
          <a:p>
            <a:pPr marL="760413" lvl="1" indent="-457200" eaLnBrk="1" hangingPunct="1">
              <a:buFont typeface="Candara" pitchFamily="34" charset="0"/>
              <a:buAutoNum type="arabicParenR"/>
            </a:pPr>
            <a:r>
              <a:rPr lang="en-US" altLang="en-US" sz="24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trend of the business </a:t>
            </a:r>
          </a:p>
          <a:p>
            <a:pPr eaLnBrk="1" hangingPunct="1">
              <a:buFont typeface="Symbol" pitchFamily="18" charset="2"/>
              <a:buNone/>
            </a:pPr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Information derived</a:t>
            </a:r>
            <a:b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from an  income statement</a:t>
            </a:r>
          </a:p>
        </p:txBody>
      </p:sp>
      <p:sp>
        <p:nvSpPr>
          <p:cNvPr id="19460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BFE4A7C-6887-41D4-92A5-EA130A348DC6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19461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1946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09BE3B8-B782-4BCB-BD40-09237356A94A}" type="slidenum">
              <a:rPr lang="en-US" altLang="en-US" sz="1000">
                <a:solidFill>
                  <a:schemeClr val="tx2"/>
                </a:solidFill>
              </a:rPr>
              <a:pPr eaLnBrk="1" hangingPunct="1"/>
              <a:t>5</a:t>
            </a:fld>
            <a:endParaRPr lang="en-US" altLang="en-US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871538" y="1676400"/>
            <a:ext cx="7408862" cy="4449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Gross margin (pricing policy)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Costs to revenue ratios eg:</a:t>
            </a:r>
          </a:p>
          <a:p>
            <a:pPr marL="758825" lvl="1" indent="-457200" eaLnBrk="1" hangingPunct="1">
              <a:lnSpc>
                <a:spcPct val="90000"/>
              </a:lnSpc>
              <a:buFont typeface="Candara" pitchFamily="34" charset="0"/>
              <a:buAutoNum type="arabicPeriod"/>
            </a:pPr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Materials to revenue</a:t>
            </a:r>
          </a:p>
          <a:p>
            <a:pPr marL="758825" lvl="1" indent="-457200" eaLnBrk="1" hangingPunct="1">
              <a:lnSpc>
                <a:spcPct val="90000"/>
              </a:lnSpc>
              <a:buFont typeface="Candara" pitchFamily="34" charset="0"/>
              <a:buAutoNum type="arabicPeriod"/>
            </a:pPr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Labour to revenue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Activity and productivity ratios</a:t>
            </a:r>
          </a:p>
          <a:p>
            <a:pPr marL="758825" lvl="1" indent="-457200" eaLnBrk="1" hangingPunct="1">
              <a:lnSpc>
                <a:spcPct val="90000"/>
              </a:lnSpc>
              <a:buFont typeface="Candara" pitchFamily="34" charset="0"/>
              <a:buAutoNum type="arabicPeriod"/>
            </a:pPr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Assets turnover</a:t>
            </a:r>
          </a:p>
          <a:p>
            <a:pPr marL="758825" lvl="1" indent="-457200" eaLnBrk="1" hangingPunct="1">
              <a:lnSpc>
                <a:spcPct val="90000"/>
              </a:lnSpc>
              <a:buFont typeface="Candara" pitchFamily="34" charset="0"/>
              <a:buAutoNum type="arabicPeriod"/>
            </a:pPr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Stock turnover</a:t>
            </a:r>
          </a:p>
          <a:p>
            <a:pPr marL="758825" lvl="1" indent="-457200" eaLnBrk="1" hangingPunct="1">
              <a:lnSpc>
                <a:spcPct val="90000"/>
              </a:lnSpc>
              <a:buFont typeface="Candara" pitchFamily="34" charset="0"/>
              <a:buAutoNum type="arabicPeriod"/>
            </a:pPr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Revenue per employee or per km.</a:t>
            </a:r>
          </a:p>
          <a:p>
            <a:pPr marL="758825" lvl="1" indent="-457200" eaLnBrk="1" hangingPunct="1">
              <a:lnSpc>
                <a:spcPct val="90000"/>
              </a:lnSpc>
              <a:buFont typeface="Candara" pitchFamily="34" charset="0"/>
              <a:buAutoNum type="arabicPeriod"/>
            </a:pPr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Cost per employee or per km.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20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0483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07EEA12-CADF-49F6-9ED5-6DFE6F9195C6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BC3C355-DBAE-486B-89A8-44176FC2167B}" type="slidenum">
              <a:rPr lang="en-US" altLang="en-US" sz="1000">
                <a:solidFill>
                  <a:schemeClr val="tx2"/>
                </a:solidFill>
              </a:rPr>
              <a:pPr eaLnBrk="1" hangingPunct="1"/>
              <a:t>6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204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/>
            </a:r>
            <a:b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Possible performance ratios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871538" y="1524000"/>
            <a:ext cx="7408862" cy="4602163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Investment ratios</a:t>
            </a:r>
          </a:p>
          <a:p>
            <a:pPr marL="758825" lvl="1" indent="-457200" eaLnBrk="1" hangingPunct="1">
              <a:buFont typeface="Candara" pitchFamily="34" charset="0"/>
              <a:buAutoNum type="arabicPeriod"/>
            </a:pPr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Return on capital employed</a:t>
            </a:r>
          </a:p>
          <a:p>
            <a:pPr marL="758825" lvl="1" indent="-457200" eaLnBrk="1" hangingPunct="1">
              <a:buFont typeface="Candara" pitchFamily="34" charset="0"/>
              <a:buAutoNum type="arabicPeriod"/>
            </a:pPr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Return on owners (equity) funds</a:t>
            </a:r>
          </a:p>
          <a:p>
            <a:pPr eaLnBrk="1" hangingPunct="1"/>
            <a:r>
              <a:rPr lang="en-US" altLang="en-US" sz="32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Gearing ratios</a:t>
            </a:r>
          </a:p>
          <a:p>
            <a:pPr marL="758825" lvl="1" indent="-457200" eaLnBrk="1" hangingPunct="1">
              <a:buFont typeface="Symbol" pitchFamily="18" charset="2"/>
              <a:buAutoNum type="arabicPeriod"/>
            </a:pPr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Interest cover</a:t>
            </a:r>
          </a:p>
          <a:p>
            <a:pPr marL="758825" lvl="1" indent="-457200" eaLnBrk="1" hangingPunct="1">
              <a:buFont typeface="Symbol" pitchFamily="18" charset="2"/>
              <a:buAutoNum type="arabicPeriod"/>
            </a:pPr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Interest to revenue</a:t>
            </a:r>
          </a:p>
          <a:p>
            <a:pPr eaLnBrk="1" hangingPunct="1"/>
            <a:r>
              <a:rPr lang="en-US" altLang="en-US" sz="32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Distribution/retention ratios</a:t>
            </a:r>
          </a:p>
          <a:p>
            <a:pPr marL="758825" lvl="1" indent="-457200" eaLnBrk="1" hangingPunct="1"/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Dividend or cash pay out ratio to profit</a:t>
            </a:r>
          </a:p>
          <a:p>
            <a:pPr eaLnBrk="1" hangingPunct="1">
              <a:buFont typeface="Symbol" pitchFamily="18" charset="2"/>
              <a:buNone/>
            </a:pPr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eaLnBrk="1" hangingPunct="1">
              <a:buFont typeface="Symbol" pitchFamily="18" charset="2"/>
              <a:buNone/>
            </a:pPr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eaLnBrk="1" hangingPunct="1">
              <a:buFont typeface="Symbol" pitchFamily="18" charset="2"/>
              <a:buNone/>
            </a:pPr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1507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9D935E6-3E5A-4F54-9D68-C88EC44B34AF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D0F8DCD-17EB-4063-9E5A-7C96BC9C67F5}" type="slidenum">
              <a:rPr lang="en-US" altLang="en-US" sz="1000">
                <a:solidFill>
                  <a:schemeClr val="tx2"/>
                </a:solidFill>
              </a:rPr>
              <a:pPr eaLnBrk="1" hangingPunct="1"/>
              <a:t>7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2151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Other performance ratios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871538" y="1752600"/>
            <a:ext cx="7408862" cy="4373563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Return on investment (ROI) ratio indicates the profits of the business relative to the investment in the business. </a:t>
            </a:r>
            <a:r>
              <a:rPr lang="en-US" altLang="en-US" sz="2800" smtClean="0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What did you put in and what do you get out?</a:t>
            </a:r>
          </a:p>
          <a:p>
            <a:pPr eaLnBrk="1" hangingPunct="1"/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ROI= (profits after tax/equity)x100.</a:t>
            </a:r>
          </a:p>
          <a:p>
            <a:pPr eaLnBrk="1" hangingPunct="1"/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ROI is the central performance measure of  performance to the owners of a business.</a:t>
            </a:r>
          </a:p>
          <a:p>
            <a:pPr eaLnBrk="1" hangingPunct="1"/>
            <a:r>
              <a:rPr lang="en-US" altLang="en-US" sz="280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The higher the ratio, the better the business is performing.</a:t>
            </a:r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/>
            </a:r>
            <a:b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en-US" altLang="en-US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Central performance ratio (ROI)</a:t>
            </a:r>
          </a:p>
        </p:txBody>
      </p:sp>
      <p:sp>
        <p:nvSpPr>
          <p:cNvPr id="22532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E0D089F-0136-4FAA-B28A-B98402115BE9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22533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2253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18EBCF3-1E8F-4292-A346-D51BDD57A71C}" type="slidenum">
              <a:rPr lang="en-US" altLang="en-US" sz="1000">
                <a:solidFill>
                  <a:schemeClr val="tx2"/>
                </a:solidFill>
              </a:rPr>
              <a:pPr eaLnBrk="1" hangingPunct="1"/>
              <a:t>8</a:t>
            </a:fld>
            <a:endParaRPr lang="en-US" altLang="en-US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Determinants of profitability in construction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3"/>
          </p:nvPr>
        </p:nvSpPr>
        <p:spPr>
          <a:xfrm>
            <a:off x="676275" y="2679700"/>
            <a:ext cx="3822700" cy="3446463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Quality of quantity surveying and bids</a:t>
            </a:r>
          </a:p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Pricing policy</a:t>
            </a:r>
          </a:p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Stock of jobs</a:t>
            </a:r>
          </a:p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Technical and managerial competences </a:t>
            </a:r>
          </a:p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Speed of execution</a:t>
            </a:r>
          </a:p>
          <a:p>
            <a:pPr eaLnBrk="1" hangingPunct="1"/>
            <a:endParaRPr lang="en-US" altLang="en-US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3556" name="Content Placeholder 3"/>
          <p:cNvSpPr>
            <a:spLocks noGrp="1"/>
          </p:cNvSpPr>
          <p:nvPr>
            <p:ph sz="quarter" idx="14"/>
          </p:nvPr>
        </p:nvSpPr>
        <p:spPr>
          <a:xfrm>
            <a:off x="4645025" y="2679700"/>
            <a:ext cx="3822700" cy="3446463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Quality assurance</a:t>
            </a:r>
          </a:p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Cost control</a:t>
            </a:r>
          </a:p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Idle time minimization</a:t>
            </a:r>
          </a:p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Variations management</a:t>
            </a:r>
          </a:p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Access to funding</a:t>
            </a:r>
          </a:p>
          <a:p>
            <a:pPr eaLnBrk="1" hangingPunct="1"/>
            <a:r>
              <a:rPr lang="en-US" alt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Capital structure (gearing)</a:t>
            </a:r>
          </a:p>
        </p:txBody>
      </p:sp>
      <p:sp>
        <p:nvSpPr>
          <p:cNvPr id="23557" name="Date Placeholder 1"/>
          <p:cNvSpPr>
            <a:spLocks noGrp="1"/>
          </p:cNvSpPr>
          <p:nvPr>
            <p:ph type="dt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5A9F38E-702E-4541-8DA3-8ACCD7ECE5B7}" type="datetime1">
              <a:rPr lang="en-US" altLang="en-US" sz="1000">
                <a:solidFill>
                  <a:schemeClr val="tx2"/>
                </a:solidFill>
              </a:rPr>
              <a:pPr eaLnBrk="1" hangingPunct="1"/>
              <a:t>7/1/2014</a:t>
            </a:fld>
            <a:endParaRPr lang="en-US" altLang="en-US" sz="1000">
              <a:solidFill>
                <a:schemeClr val="tx2"/>
              </a:solidFill>
            </a:endParaRPr>
          </a:p>
        </p:txBody>
      </p:sp>
      <p:sp>
        <p:nvSpPr>
          <p:cNvPr id="23558" name="Footer Placeholder 2"/>
          <p:cNvSpPr>
            <a:spLocks noGrp="1"/>
          </p:cNvSpPr>
          <p:nvPr>
            <p:ph type="ftr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2"/>
                </a:solidFill>
              </a:rPr>
              <a:t>Module 1: Session 7</a:t>
            </a:r>
          </a:p>
        </p:txBody>
      </p:sp>
      <p:sp>
        <p:nvSpPr>
          <p:cNvPr id="23559" name="Slide Number Placeholder 3"/>
          <p:cNvSpPr>
            <a:spLocks noGrp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326CB2F-D27E-4741-B451-62EF9CCCBC9E}" type="slidenum">
              <a:rPr lang="en-US" altLang="en-US" sz="1000">
                <a:solidFill>
                  <a:schemeClr val="tx2"/>
                </a:solidFill>
              </a:rPr>
              <a:pPr eaLnBrk="1" hangingPunct="1"/>
              <a:t>9</a:t>
            </a:fld>
            <a:endParaRPr lang="en-US" altLang="en-US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5D7D79-73B9-4520-8314-D6E1252E8A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EF80B0-9D6A-4FF8-B19B-90EE0DEA0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7CE1227-820B-400E-BBAA-D803FD635567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2188</TotalTime>
  <Words>1273</Words>
  <Application>Microsoft Office PowerPoint</Application>
  <PresentationFormat>On-screen Show (4:3)</PresentationFormat>
  <Paragraphs>227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Candara</vt:lpstr>
      <vt:lpstr>ＭＳ Ｐゴシック</vt:lpstr>
      <vt:lpstr>Symbol</vt:lpstr>
      <vt:lpstr>Calibri</vt:lpstr>
      <vt:lpstr>Waveform</vt:lpstr>
      <vt:lpstr>Module 1: Session 7</vt:lpstr>
      <vt:lpstr>Session objectives</vt:lpstr>
      <vt:lpstr>The nature of financial performance</vt:lpstr>
      <vt:lpstr>The short term performance statement</vt:lpstr>
      <vt:lpstr>Information derived  from an  income statement</vt:lpstr>
      <vt:lpstr> Possible performance ratios</vt:lpstr>
      <vt:lpstr>Other performance ratios</vt:lpstr>
      <vt:lpstr> Central performance ratio (ROI)</vt:lpstr>
      <vt:lpstr>Determinants of profitability in construction</vt:lpstr>
      <vt:lpstr> Long term performance</vt:lpstr>
      <vt:lpstr>  Net  present value (NPV)</vt:lpstr>
      <vt:lpstr> Net  present value (NPV)</vt:lpstr>
      <vt:lpstr>Internal rate of return (IRR)</vt:lpstr>
      <vt:lpstr>Position Statement</vt:lpstr>
      <vt:lpstr>Information Derived  from the Balance Sheet</vt:lpstr>
      <vt:lpstr>Group assignment</vt:lpstr>
      <vt:lpstr>END </vt:lpstr>
      <vt:lpstr>Munaku’s Discounted cash flows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Ssemmanda</dc:creator>
  <cp:keywords>TRT008</cp:keywords>
  <cp:lastModifiedBy>owner</cp:lastModifiedBy>
  <cp:revision>77</cp:revision>
  <cp:lastPrinted>1601-01-01T00:00:00Z</cp:lastPrinted>
  <dcterms:created xsi:type="dcterms:W3CDTF">2012-06-24T14:51:40Z</dcterms:created>
  <dcterms:modified xsi:type="dcterms:W3CDTF">2014-07-01T08:24:16Z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