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0"/>
  </p:notesMasterIdLst>
  <p:sldIdLst>
    <p:sldId id="256" r:id="rId2"/>
    <p:sldId id="268" r:id="rId3"/>
    <p:sldId id="273" r:id="rId4"/>
    <p:sldId id="274" r:id="rId5"/>
    <p:sldId id="270" r:id="rId6"/>
    <p:sldId id="276" r:id="rId7"/>
    <p:sldId id="27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8046" autoAdjust="0"/>
  </p:normalViewPr>
  <p:slideViewPr>
    <p:cSldViewPr>
      <p:cViewPr>
        <p:scale>
          <a:sx n="76" d="100"/>
          <a:sy n="76" d="100"/>
        </p:scale>
        <p:origin x="-848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commentAuthors" Target="commentAuthors.xml"/><Relationship Id="rId7" Type="http://schemas.openxmlformats.org/officeDocument/2006/relationships/slide" Target="slides/slide6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2" Type="http://schemas.openxmlformats.org/officeDocument/2006/relationships/slide" Target="slides/slide1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9C4F8-E694-4D36-805F-681D26962D10}" type="datetimeFigureOut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4E723-3DA3-4DE8-9B89-4EEE6EB843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691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2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30ED-2281-4DD2-A83F-4463EC36162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214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68A5-9D3C-48FA-B5A0-92E7344B067C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6EF5-BA05-4FC8-A6AC-338117E9647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E1B9-FA09-42AC-8980-9BC32EB3BEFE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Description: 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1000"/>
            <a:ext cx="1371600" cy="403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44CC-B7DF-42BC-BE8C-23407C17A56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E76-B4DC-41C4-997A-F9EA8B704F5B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7682-099C-4519-8F2B-61320CD09503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95DA-6E45-4E4D-B80E-8B759A13C381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8D50-00B7-4AE5-8430-F63CE2154C3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7F1-4FE2-46D8-A19A-FCD9CA6C9BA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E49-A653-4E7E-8FC7-B930B23629E4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1EED7-9046-4E68-8B8B-3F11AF0AC94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58E58D2-0A89-44ED-B6F8-C656A9F7A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Module 2: Session 5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BUSINESS PLAN: LONG  TERM PROJECTIONS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To make long term performance projections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To make long term cash flow projections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To  differentiate between long term profits and cash using profit and  cash flow projections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Review long term profitability and cash flow and make appropriate adjustments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assumptions on growth in works, revenues and costs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long term investment needs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assumptions on capital development needs and preliminary capital structure.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Economic assumptions 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costs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Assumption on the long term horizon such as  on drawings, asset replacement, taxation.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capital needs and work backward to restructure  capital.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Procedure for 5 year forecasting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Generate the income and the cash flow out of the forecasted data and analyze it.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emerging patterns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out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revenue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trends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out cost trends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out profit and loss in long term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Work out cash flow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Derive balance sheets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Analysis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7321067"/>
              </p:ext>
            </p:extLst>
          </p:nvPr>
        </p:nvGraphicFramePr>
        <p:xfrm>
          <a:off x="533400" y="1828799"/>
          <a:ext cx="7942259" cy="444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997"/>
                <a:gridCol w="874377"/>
                <a:gridCol w="874377"/>
                <a:gridCol w="874377"/>
                <a:gridCol w="874377"/>
                <a:gridCol w="874377"/>
                <a:gridCol w="874377"/>
              </a:tblGrid>
              <a:tr h="2993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Year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Yr</a:t>
                      </a:r>
                      <a:r>
                        <a:rPr lang="en-US" sz="1800" b="0" i="0" u="sng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1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Yr 2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Yr 3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YR 4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YR 5 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Revenues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Revenues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from other sources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Expenditure: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Materials 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Administration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and overheads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Labour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Machinery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and equipment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Start up costs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Depreciation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Interest on loans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9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Profit/loss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52728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Long term profit projection format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8479625"/>
              </p:ext>
            </p:extLst>
          </p:nvPr>
        </p:nvGraphicFramePr>
        <p:xfrm>
          <a:off x="457198" y="1752599"/>
          <a:ext cx="8382003" cy="457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113"/>
                <a:gridCol w="704940"/>
                <a:gridCol w="793058"/>
                <a:gridCol w="969293"/>
                <a:gridCol w="793058"/>
                <a:gridCol w="839320"/>
                <a:gridCol w="943221"/>
              </a:tblGrid>
              <a:tr h="3126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Year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Yr 2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Yr 2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Yr 3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YR 4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YR 5 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Accounts receivables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Receipts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from other sources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Capital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from owners or term loans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PAYMENTS: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Materials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suppliers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Administration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and overheads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Labour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Equipment suppliers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Drawings or dividends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Taxes paid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NET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CHANGE IN CASH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Balance from previous period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78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Balance carried to next period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450" marR="9450" marT="9525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Long term cash flow projection format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Using assumptions in case study develop a performance forecast for five years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Make  five year cash flow projections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Note any emerging trends in profit and cash flow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dirty="0" smtClean="0"/>
              <a:t>Propose strategies that may be undertaken by </a:t>
            </a:r>
            <a:r>
              <a:rPr lang="en-US" dirty="0" err="1" smtClean="0"/>
              <a:t>Munaku</a:t>
            </a:r>
            <a:r>
              <a:rPr lang="en-US" dirty="0" smtClean="0"/>
              <a:t> to improve both profitability and cash flow  Relate the strategies to your company.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Activity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5: Session 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58D2-0A89-44ED-B6F8-C656A9F7A0A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5529FF-6E4C-4449-B440-13253A3A8BEC}"/>
</file>

<file path=customXml/itemProps2.xml><?xml version="1.0" encoding="utf-8"?>
<ds:datastoreItem xmlns:ds="http://schemas.openxmlformats.org/officeDocument/2006/customXml" ds:itemID="{56BA8D34-FF3C-497E-8A7D-6CFD4A873A81}"/>
</file>

<file path=customXml/itemProps3.xml><?xml version="1.0" encoding="utf-8"?>
<ds:datastoreItem xmlns:ds="http://schemas.openxmlformats.org/officeDocument/2006/customXml" ds:itemID="{D7260664-01E1-4274-9CC6-237F6A87DE48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1310</TotalTime>
  <Words>377</Words>
  <Application>Microsoft Office PowerPoint</Application>
  <PresentationFormat>On-screen Show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Module 2: Session 5</vt:lpstr>
      <vt:lpstr>Session Objectives </vt:lpstr>
      <vt:lpstr> Procedure for 5 year forecasting</vt:lpstr>
      <vt:lpstr>Analysis</vt:lpstr>
      <vt:lpstr> Long term profit projection format  </vt:lpstr>
      <vt:lpstr> Long term cash flow projection format  </vt:lpstr>
      <vt:lpstr>Activity 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 AND PROJECTIONS</dc:title>
  <dc:creator>Mr. P-Kandole</dc:creator>
  <cp:keywords>TRT009</cp:keywords>
  <cp:lastModifiedBy>Patrick Griffith</cp:lastModifiedBy>
  <cp:revision>44</cp:revision>
  <dcterms:created xsi:type="dcterms:W3CDTF">2012-08-02T15:23:42Z</dcterms:created>
  <dcterms:modified xsi:type="dcterms:W3CDTF">2012-08-02T15:29:19Z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